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69" r:id="rId6"/>
    <p:sldId id="267" r:id="rId7"/>
    <p:sldId id="271" r:id="rId8"/>
    <p:sldId id="268" r:id="rId9"/>
    <p:sldId id="263" r:id="rId10"/>
    <p:sldId id="264" r:id="rId11"/>
    <p:sldId id="265" r:id="rId12"/>
    <p:sldId id="266" r:id="rId13"/>
    <p:sldId id="259" r:id="rId14"/>
    <p:sldId id="270" r:id="rId15"/>
    <p:sldId id="261" r:id="rId16"/>
    <p:sldId id="272" r:id="rId17"/>
    <p:sldId id="273" r:id="rId18"/>
    <p:sldId id="274" r:id="rId19"/>
    <p:sldId id="275" r:id="rId20"/>
    <p:sldId id="276" r:id="rId21"/>
    <p:sldId id="277" r:id="rId22"/>
    <p:sldId id="281" r:id="rId23"/>
    <p:sldId id="284" r:id="rId24"/>
    <p:sldId id="28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79B858-AD94-441B-ADE2-F21A652B46C3}" v="42" dt="2026-10-12T00:42:55.1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1" autoAdjust="0"/>
    <p:restoredTop sz="94660"/>
  </p:normalViewPr>
  <p:slideViewPr>
    <p:cSldViewPr snapToGrid="0">
      <p:cViewPr varScale="1">
        <p:scale>
          <a:sx n="83" d="100"/>
          <a:sy n="83" d="100"/>
        </p:scale>
        <p:origin x="261"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Orlin" userId="aa70a7f213c06f15" providerId="LiveId" clId="{C69E5980-D999-4167-A3F4-FC10A0B9ADE5}"/>
    <pc:docChg chg="undo custSel addSld delSld modSld sldOrd">
      <pc:chgData name="Ben Orlin" userId="aa70a7f213c06f15" providerId="LiveId" clId="{C69E5980-D999-4167-A3F4-FC10A0B9ADE5}" dt="2026-10-12T00:42:55.189" v="2045" actId="20577"/>
      <pc:docMkLst>
        <pc:docMk/>
      </pc:docMkLst>
      <pc:sldChg chg="addSp modSp mod setBg addAnim modAnim setClrOvrMap">
        <pc:chgData name="Ben Orlin" userId="aa70a7f213c06f15" providerId="LiveId" clId="{C69E5980-D999-4167-A3F4-FC10A0B9ADE5}" dt="2026-10-05T16:41:08.512" v="2033" actId="1582"/>
        <pc:sldMkLst>
          <pc:docMk/>
          <pc:sldMk cId="350123562" sldId="256"/>
        </pc:sldMkLst>
        <pc:spChg chg="mod">
          <ac:chgData name="Ben Orlin" userId="aa70a7f213c06f15" providerId="LiveId" clId="{C69E5980-D999-4167-A3F4-FC10A0B9ADE5}" dt="2026-10-05T16:40:53.242" v="2029" actId="1582"/>
          <ac:spMkLst>
            <pc:docMk/>
            <pc:sldMk cId="350123562" sldId="256"/>
            <ac:spMk id="2" creationId="{38D26B7E-2973-2037-C2AA-F0846D8F3C96}"/>
          </ac:spMkLst>
        </pc:spChg>
        <pc:spChg chg="mod">
          <ac:chgData name="Ben Orlin" userId="aa70a7f213c06f15" providerId="LiveId" clId="{C69E5980-D999-4167-A3F4-FC10A0B9ADE5}" dt="2026-10-05T16:41:08.512" v="2033" actId="1582"/>
          <ac:spMkLst>
            <pc:docMk/>
            <pc:sldMk cId="350123562" sldId="256"/>
            <ac:spMk id="3" creationId="{3685F54B-47FB-AA8C-5A98-77A62EEB76A3}"/>
          </ac:spMkLst>
        </pc:spChg>
        <pc:spChg chg="add">
          <ac:chgData name="Ben Orlin" userId="aa70a7f213c06f15" providerId="LiveId" clId="{C69E5980-D999-4167-A3F4-FC10A0B9ADE5}" dt="2026-10-05T16:30:06.328" v="1584" actId="26606"/>
          <ac:spMkLst>
            <pc:docMk/>
            <pc:sldMk cId="350123562" sldId="256"/>
            <ac:spMk id="9" creationId="{71B2258F-86CA-4D4D-8270-BC05FCDEBFB3}"/>
          </ac:spMkLst>
        </pc:spChg>
        <pc:picChg chg="add mod ord">
          <ac:chgData name="Ben Orlin" userId="aa70a7f213c06f15" providerId="LiveId" clId="{C69E5980-D999-4167-A3F4-FC10A0B9ADE5}" dt="2026-10-05T16:30:13.237" v="1588" actId="962"/>
          <ac:picMkLst>
            <pc:docMk/>
            <pc:sldMk cId="350123562" sldId="256"/>
            <ac:picMk id="4" creationId="{9F31A20A-939C-4753-E146-3E2DB6D1BE12}"/>
          </ac:picMkLst>
        </pc:picChg>
      </pc:sldChg>
      <pc:sldChg chg="addSp modSp mod setBg modAnim">
        <pc:chgData name="Ben Orlin" userId="aa70a7f213c06f15" providerId="LiveId" clId="{C69E5980-D999-4167-A3F4-FC10A0B9ADE5}" dt="2026-10-05T16:31:29.793" v="1608"/>
        <pc:sldMkLst>
          <pc:docMk/>
          <pc:sldMk cId="515079913" sldId="257"/>
        </pc:sldMkLst>
        <pc:spChg chg="mod">
          <ac:chgData name="Ben Orlin" userId="aa70a7f213c06f15" providerId="LiveId" clId="{C69E5980-D999-4167-A3F4-FC10A0B9ADE5}" dt="2026-10-05T16:31:11.605" v="1601" actId="26606"/>
          <ac:spMkLst>
            <pc:docMk/>
            <pc:sldMk cId="515079913" sldId="257"/>
            <ac:spMk id="2" creationId="{A544557B-BD2D-4CDF-71D1-9038C87D0D8F}"/>
          </ac:spMkLst>
        </pc:spChg>
        <pc:spChg chg="mod">
          <ac:chgData name="Ben Orlin" userId="aa70a7f213c06f15" providerId="LiveId" clId="{C69E5980-D999-4167-A3F4-FC10A0B9ADE5}" dt="2026-10-05T16:31:24.084" v="1607" actId="14100"/>
          <ac:spMkLst>
            <pc:docMk/>
            <pc:sldMk cId="515079913" sldId="257"/>
            <ac:spMk id="3" creationId="{62E00BA3-56C6-12F4-320B-C36AFD8F6C60}"/>
          </ac:spMkLst>
        </pc:spChg>
        <pc:spChg chg="add">
          <ac:chgData name="Ben Orlin" userId="aa70a7f213c06f15" providerId="LiveId" clId="{C69E5980-D999-4167-A3F4-FC10A0B9ADE5}" dt="2026-10-05T16:31:11.605" v="1601" actId="26606"/>
          <ac:spMkLst>
            <pc:docMk/>
            <pc:sldMk cId="515079913" sldId="257"/>
            <ac:spMk id="9" creationId="{2B97F24A-32CE-4C1C-A50D-3016B394DCFB}"/>
          </ac:spMkLst>
        </pc:spChg>
        <pc:spChg chg="add">
          <ac:chgData name="Ben Orlin" userId="aa70a7f213c06f15" providerId="LiveId" clId="{C69E5980-D999-4167-A3F4-FC10A0B9ADE5}" dt="2026-10-05T16:31:11.605" v="1601" actId="26606"/>
          <ac:spMkLst>
            <pc:docMk/>
            <pc:sldMk cId="515079913" sldId="257"/>
            <ac:spMk id="11" creationId="{CD8B4F24-440B-49E9-B85D-733523DC064B}"/>
          </ac:spMkLst>
        </pc:spChg>
        <pc:picChg chg="add mod">
          <ac:chgData name="Ben Orlin" userId="aa70a7f213c06f15" providerId="LiveId" clId="{C69E5980-D999-4167-A3F4-FC10A0B9ADE5}" dt="2026-10-05T16:31:14.491" v="1604" actId="208"/>
          <ac:picMkLst>
            <pc:docMk/>
            <pc:sldMk cId="515079913" sldId="257"/>
            <ac:picMk id="4" creationId="{D5929FC6-9A77-BDBC-0AE3-30C9FB214A02}"/>
          </ac:picMkLst>
        </pc:picChg>
      </pc:sldChg>
      <pc:sldChg chg="addSp delSp modSp mod setBg">
        <pc:chgData name="Ben Orlin" userId="aa70a7f213c06f15" providerId="LiveId" clId="{C69E5980-D999-4167-A3F4-FC10A0B9ADE5}" dt="2026-10-05T16:32:12.435" v="1613" actId="27614"/>
        <pc:sldMkLst>
          <pc:docMk/>
          <pc:sldMk cId="4001596257" sldId="258"/>
        </pc:sldMkLst>
        <pc:spChg chg="mod">
          <ac:chgData name="Ben Orlin" userId="aa70a7f213c06f15" providerId="LiveId" clId="{C69E5980-D999-4167-A3F4-FC10A0B9ADE5}" dt="2026-10-05T16:32:10.070" v="1611" actId="26606"/>
          <ac:spMkLst>
            <pc:docMk/>
            <pc:sldMk cId="4001596257" sldId="258"/>
            <ac:spMk id="2" creationId="{53F3AD64-4589-7E29-1194-1747EBF88EA8}"/>
          </ac:spMkLst>
        </pc:spChg>
        <pc:spChg chg="add">
          <ac:chgData name="Ben Orlin" userId="aa70a7f213c06f15" providerId="LiveId" clId="{C69E5980-D999-4167-A3F4-FC10A0B9ADE5}" dt="2026-10-05T16:32:10.070" v="1611" actId="26606"/>
          <ac:spMkLst>
            <pc:docMk/>
            <pc:sldMk cId="4001596257" sldId="258"/>
            <ac:spMk id="10" creationId="{C59AB4C8-9178-4F7A-8404-6890510B5917}"/>
          </ac:spMkLst>
        </pc:spChg>
        <pc:spChg chg="add">
          <ac:chgData name="Ben Orlin" userId="aa70a7f213c06f15" providerId="LiveId" clId="{C69E5980-D999-4167-A3F4-FC10A0B9ADE5}" dt="2026-10-05T16:32:10.070" v="1611" actId="26606"/>
          <ac:spMkLst>
            <pc:docMk/>
            <pc:sldMk cId="4001596257" sldId="258"/>
            <ac:spMk id="12" creationId="{4CFDFB37-4BC7-42C6-915D-A6609139BFE7}"/>
          </ac:spMkLst>
        </pc:spChg>
        <pc:picChg chg="add mod">
          <ac:chgData name="Ben Orlin" userId="aa70a7f213c06f15" providerId="LiveId" clId="{C69E5980-D999-4167-A3F4-FC10A0B9ADE5}" dt="2026-10-05T16:32:12.435" v="1613" actId="27614"/>
          <ac:picMkLst>
            <pc:docMk/>
            <pc:sldMk cId="4001596257" sldId="258"/>
            <ac:picMk id="5" creationId="{47CC3024-BA72-E324-3401-165231A7423E}"/>
          </ac:picMkLst>
        </pc:picChg>
      </pc:sldChg>
      <pc:sldChg chg="modSp mod">
        <pc:chgData name="Ben Orlin" userId="aa70a7f213c06f15" providerId="LiveId" clId="{C69E5980-D999-4167-A3F4-FC10A0B9ADE5}" dt="2026-09-30T15:57:44.143" v="37" actId="20577"/>
        <pc:sldMkLst>
          <pc:docMk/>
          <pc:sldMk cId="1393580737" sldId="261"/>
        </pc:sldMkLst>
        <pc:spChg chg="mod">
          <ac:chgData name="Ben Orlin" userId="aa70a7f213c06f15" providerId="LiveId" clId="{C69E5980-D999-4167-A3F4-FC10A0B9ADE5}" dt="2026-09-30T15:57:44.143" v="37" actId="20577"/>
          <ac:spMkLst>
            <pc:docMk/>
            <pc:sldMk cId="1393580737" sldId="261"/>
            <ac:spMk id="2" creationId="{390A57AC-3D14-88E1-7EBC-473BDD40FCE5}"/>
          </ac:spMkLst>
        </pc:spChg>
      </pc:sldChg>
      <pc:sldChg chg="addSp delSp modSp new mod setBg">
        <pc:chgData name="Ben Orlin" userId="aa70a7f213c06f15" providerId="LiveId" clId="{C69E5980-D999-4167-A3F4-FC10A0B9ADE5}" dt="2026-09-30T15:58:06.249" v="66" actId="20577"/>
        <pc:sldMkLst>
          <pc:docMk/>
          <pc:sldMk cId="1126817773" sldId="272"/>
        </pc:sldMkLst>
        <pc:spChg chg="mod">
          <ac:chgData name="Ben Orlin" userId="aa70a7f213c06f15" providerId="LiveId" clId="{C69E5980-D999-4167-A3F4-FC10A0B9ADE5}" dt="2026-09-30T15:58:06.249" v="66" actId="20577"/>
          <ac:spMkLst>
            <pc:docMk/>
            <pc:sldMk cId="1126817773" sldId="272"/>
            <ac:spMk id="2" creationId="{2F7EC283-8A6D-DA74-5281-E1DFF0A3DDF1}"/>
          </ac:spMkLst>
        </pc:spChg>
        <pc:spChg chg="add">
          <ac:chgData name="Ben Orlin" userId="aa70a7f213c06f15" providerId="LiveId" clId="{C69E5980-D999-4167-A3F4-FC10A0B9ADE5}" dt="2026-09-30T15:57:53.966" v="59" actId="26606"/>
          <ac:spMkLst>
            <pc:docMk/>
            <pc:sldMk cId="1126817773" sldId="272"/>
            <ac:spMk id="9" creationId="{D4771268-CB57-404A-9271-370EB28F6090}"/>
          </ac:spMkLst>
        </pc:spChg>
        <pc:picChg chg="add mod modCrop">
          <ac:chgData name="Ben Orlin" userId="aa70a7f213c06f15" providerId="LiveId" clId="{C69E5980-D999-4167-A3F4-FC10A0B9ADE5}" dt="2026-09-30T15:58:04.835" v="64" actId="1076"/>
          <ac:picMkLst>
            <pc:docMk/>
            <pc:sldMk cId="1126817773" sldId="272"/>
            <ac:picMk id="4" creationId="{20CCBC2A-A5CE-35FA-C1E0-2783A35994D0}"/>
          </ac:picMkLst>
        </pc:picChg>
      </pc:sldChg>
      <pc:sldChg chg="addSp delSp modSp add mod setBg">
        <pc:chgData name="Ben Orlin" userId="aa70a7f213c06f15" providerId="LiveId" clId="{C69E5980-D999-4167-A3F4-FC10A0B9ADE5}" dt="2026-10-05T16:34:26.487" v="1624" actId="27614"/>
        <pc:sldMkLst>
          <pc:docMk/>
          <pc:sldMk cId="2711057444" sldId="273"/>
        </pc:sldMkLst>
        <pc:spChg chg="mod">
          <ac:chgData name="Ben Orlin" userId="aa70a7f213c06f15" providerId="LiveId" clId="{C69E5980-D999-4167-A3F4-FC10A0B9ADE5}" dt="2026-10-05T16:34:23.876" v="1623" actId="26606"/>
          <ac:spMkLst>
            <pc:docMk/>
            <pc:sldMk cId="2711057444" sldId="273"/>
            <ac:spMk id="2" creationId="{DB6E0628-AF10-22E8-5387-4C5163B6CD4D}"/>
          </ac:spMkLst>
        </pc:spChg>
        <pc:spChg chg="add">
          <ac:chgData name="Ben Orlin" userId="aa70a7f213c06f15" providerId="LiveId" clId="{C69E5980-D999-4167-A3F4-FC10A0B9ADE5}" dt="2026-10-05T16:34:23.876" v="1623" actId="26606"/>
          <ac:spMkLst>
            <pc:docMk/>
            <pc:sldMk cId="2711057444" sldId="273"/>
            <ac:spMk id="10" creationId="{665DBBEF-238B-476B-96AB-8AAC3224ECEA}"/>
          </ac:spMkLst>
        </pc:spChg>
        <pc:spChg chg="add">
          <ac:chgData name="Ben Orlin" userId="aa70a7f213c06f15" providerId="LiveId" clId="{C69E5980-D999-4167-A3F4-FC10A0B9ADE5}" dt="2026-10-05T16:34:23.876" v="1623" actId="26606"/>
          <ac:spMkLst>
            <pc:docMk/>
            <pc:sldMk cId="2711057444" sldId="273"/>
            <ac:spMk id="12" creationId="{3FCFB1DE-0B7E-48CC-BA90-B2AB0889F9D6}"/>
          </ac:spMkLst>
        </pc:spChg>
        <pc:picChg chg="add mod">
          <ac:chgData name="Ben Orlin" userId="aa70a7f213c06f15" providerId="LiveId" clId="{C69E5980-D999-4167-A3F4-FC10A0B9ADE5}" dt="2026-10-05T16:34:26.487" v="1624" actId="27614"/>
          <ac:picMkLst>
            <pc:docMk/>
            <pc:sldMk cId="2711057444" sldId="273"/>
            <ac:picMk id="5" creationId="{D5FEF2B3-6EE6-D337-1306-F9209BC7870D}"/>
          </ac:picMkLst>
        </pc:picChg>
      </pc:sldChg>
      <pc:sldChg chg="addSp modSp new mod modAnim">
        <pc:chgData name="Ben Orlin" userId="aa70a7f213c06f15" providerId="LiveId" clId="{C69E5980-D999-4167-A3F4-FC10A0B9ADE5}" dt="2026-10-05T16:34:42.121" v="1625" actId="255"/>
        <pc:sldMkLst>
          <pc:docMk/>
          <pc:sldMk cId="2709938369" sldId="274"/>
        </pc:sldMkLst>
        <pc:spChg chg="mod">
          <ac:chgData name="Ben Orlin" userId="aa70a7f213c06f15" providerId="LiveId" clId="{C69E5980-D999-4167-A3F4-FC10A0B9ADE5}" dt="2026-09-30T16:03:41.727" v="277" actId="113"/>
          <ac:spMkLst>
            <pc:docMk/>
            <pc:sldMk cId="2709938369" sldId="274"/>
            <ac:spMk id="2" creationId="{C9ECAA15-289C-ACAF-7546-E7C1C9E4188A}"/>
          </ac:spMkLst>
        </pc:spChg>
        <pc:spChg chg="mod">
          <ac:chgData name="Ben Orlin" userId="aa70a7f213c06f15" providerId="LiveId" clId="{C69E5980-D999-4167-A3F4-FC10A0B9ADE5}" dt="2026-10-05T16:34:42.121" v="1625" actId="255"/>
          <ac:spMkLst>
            <pc:docMk/>
            <pc:sldMk cId="2709938369" sldId="274"/>
            <ac:spMk id="3" creationId="{00CA79E6-2A5F-E2DF-F9ED-EB12EFF97F01}"/>
          </ac:spMkLst>
        </pc:spChg>
        <pc:picChg chg="add mod modCrop">
          <ac:chgData name="Ben Orlin" userId="aa70a7f213c06f15" providerId="LiveId" clId="{C69E5980-D999-4167-A3F4-FC10A0B9ADE5}" dt="2026-09-30T15:59:54.500" v="139" actId="1076"/>
          <ac:picMkLst>
            <pc:docMk/>
            <pc:sldMk cId="2709938369" sldId="274"/>
            <ac:picMk id="4" creationId="{C415E32E-1B39-8676-BB5C-0349CBE9178B}"/>
          </ac:picMkLst>
        </pc:picChg>
      </pc:sldChg>
      <pc:sldChg chg="addSp modSp new mod modAnim">
        <pc:chgData name="Ben Orlin" userId="aa70a7f213c06f15" providerId="LiveId" clId="{C69E5980-D999-4167-A3F4-FC10A0B9ADE5}" dt="2026-10-05T16:34:54.959" v="1629" actId="1076"/>
        <pc:sldMkLst>
          <pc:docMk/>
          <pc:sldMk cId="2626514847" sldId="275"/>
        </pc:sldMkLst>
        <pc:spChg chg="mod">
          <ac:chgData name="Ben Orlin" userId="aa70a7f213c06f15" providerId="LiveId" clId="{C69E5980-D999-4167-A3F4-FC10A0B9ADE5}" dt="2026-10-05T16:24:35.015" v="1308" actId="20577"/>
          <ac:spMkLst>
            <pc:docMk/>
            <pc:sldMk cId="2626514847" sldId="275"/>
            <ac:spMk id="2" creationId="{0351B752-0E9B-53DD-0E1E-80B1751647A8}"/>
          </ac:spMkLst>
        </pc:spChg>
        <pc:spChg chg="mod">
          <ac:chgData name="Ben Orlin" userId="aa70a7f213c06f15" providerId="LiveId" clId="{C69E5980-D999-4167-A3F4-FC10A0B9ADE5}" dt="2026-10-05T16:34:54.959" v="1629" actId="1076"/>
          <ac:spMkLst>
            <pc:docMk/>
            <pc:sldMk cId="2626514847" sldId="275"/>
            <ac:spMk id="3" creationId="{C84F3A1B-CB5B-3FD2-3D3A-BC88A79E7A2E}"/>
          </ac:spMkLst>
        </pc:spChg>
        <pc:picChg chg="add mod ord">
          <ac:chgData name="Ben Orlin" userId="aa70a7f213c06f15" providerId="LiveId" clId="{C69E5980-D999-4167-A3F4-FC10A0B9ADE5}" dt="2026-10-05T16:34:53.260" v="1628" actId="1076"/>
          <ac:picMkLst>
            <pc:docMk/>
            <pc:sldMk cId="2626514847" sldId="275"/>
            <ac:picMk id="4" creationId="{10DF1C7B-9B19-F643-B84A-41917695B872}"/>
          </ac:picMkLst>
        </pc:picChg>
      </pc:sldChg>
      <pc:sldChg chg="addSp modSp new mod modAnim">
        <pc:chgData name="Ben Orlin" userId="aa70a7f213c06f15" providerId="LiveId" clId="{C69E5980-D999-4167-A3F4-FC10A0B9ADE5}" dt="2026-10-05T16:35:00.021" v="1630" actId="255"/>
        <pc:sldMkLst>
          <pc:docMk/>
          <pc:sldMk cId="4197854385" sldId="276"/>
        </pc:sldMkLst>
        <pc:spChg chg="mod">
          <ac:chgData name="Ben Orlin" userId="aa70a7f213c06f15" providerId="LiveId" clId="{C69E5980-D999-4167-A3F4-FC10A0B9ADE5}" dt="2026-09-30T16:03:37.579" v="275" actId="20577"/>
          <ac:spMkLst>
            <pc:docMk/>
            <pc:sldMk cId="4197854385" sldId="276"/>
            <ac:spMk id="2" creationId="{9C05CC67-B817-A9C8-E076-64D70916E9C0}"/>
          </ac:spMkLst>
        </pc:spChg>
        <pc:spChg chg="mod">
          <ac:chgData name="Ben Orlin" userId="aa70a7f213c06f15" providerId="LiveId" clId="{C69E5980-D999-4167-A3F4-FC10A0B9ADE5}" dt="2026-10-05T16:35:00.021" v="1630" actId="255"/>
          <ac:spMkLst>
            <pc:docMk/>
            <pc:sldMk cId="4197854385" sldId="276"/>
            <ac:spMk id="3" creationId="{1304D830-D905-E9D7-8153-1CC95EC4C323}"/>
          </ac:spMkLst>
        </pc:spChg>
        <pc:picChg chg="add mod">
          <ac:chgData name="Ben Orlin" userId="aa70a7f213c06f15" providerId="LiveId" clId="{C69E5980-D999-4167-A3F4-FC10A0B9ADE5}" dt="2026-09-30T16:05:17.748" v="281" actId="1076"/>
          <ac:picMkLst>
            <pc:docMk/>
            <pc:sldMk cId="4197854385" sldId="276"/>
            <ac:picMk id="4" creationId="{A4DBDBFB-E31E-B076-E319-59405B74164C}"/>
          </ac:picMkLst>
        </pc:picChg>
      </pc:sldChg>
      <pc:sldChg chg="addSp delSp modSp add mod setBg">
        <pc:chgData name="Ben Orlin" userId="aa70a7f213c06f15" providerId="LiveId" clId="{C69E5980-D999-4167-A3F4-FC10A0B9ADE5}" dt="2026-10-05T16:33:11.660" v="1621" actId="14100"/>
        <pc:sldMkLst>
          <pc:docMk/>
          <pc:sldMk cId="3801164061" sldId="277"/>
        </pc:sldMkLst>
        <pc:spChg chg="mod">
          <ac:chgData name="Ben Orlin" userId="aa70a7f213c06f15" providerId="LiveId" clId="{C69E5980-D999-4167-A3F4-FC10A0B9ADE5}" dt="2026-10-05T16:33:07.511" v="1617" actId="26606"/>
          <ac:spMkLst>
            <pc:docMk/>
            <pc:sldMk cId="3801164061" sldId="277"/>
            <ac:spMk id="2" creationId="{0232D277-B26A-CA01-5E98-1A75007E3DE1}"/>
          </ac:spMkLst>
        </pc:spChg>
        <pc:spChg chg="add">
          <ac:chgData name="Ben Orlin" userId="aa70a7f213c06f15" providerId="LiveId" clId="{C69E5980-D999-4167-A3F4-FC10A0B9ADE5}" dt="2026-10-05T16:33:07.511" v="1617" actId="26606"/>
          <ac:spMkLst>
            <pc:docMk/>
            <pc:sldMk cId="3801164061" sldId="277"/>
            <ac:spMk id="10" creationId="{665DBBEF-238B-476B-96AB-8AAC3224ECEA}"/>
          </ac:spMkLst>
        </pc:spChg>
        <pc:spChg chg="add">
          <ac:chgData name="Ben Orlin" userId="aa70a7f213c06f15" providerId="LiveId" clId="{C69E5980-D999-4167-A3F4-FC10A0B9ADE5}" dt="2026-10-05T16:33:07.511" v="1617" actId="26606"/>
          <ac:spMkLst>
            <pc:docMk/>
            <pc:sldMk cId="3801164061" sldId="277"/>
            <ac:spMk id="12" creationId="{3FCFB1DE-0B7E-48CC-BA90-B2AB0889F9D6}"/>
          </ac:spMkLst>
        </pc:spChg>
        <pc:picChg chg="add mod">
          <ac:chgData name="Ben Orlin" userId="aa70a7f213c06f15" providerId="LiveId" clId="{C69E5980-D999-4167-A3F4-FC10A0B9ADE5}" dt="2026-10-05T16:33:11.660" v="1621" actId="14100"/>
          <ac:picMkLst>
            <pc:docMk/>
            <pc:sldMk cId="3801164061" sldId="277"/>
            <ac:picMk id="5" creationId="{F02AD5C7-AF67-038D-CD10-CBDA7502660D}"/>
          </ac:picMkLst>
        </pc:picChg>
      </pc:sldChg>
      <pc:sldChg chg="addSp modSp new mod ord setBg modAnim">
        <pc:chgData name="Ben Orlin" userId="aa70a7f213c06f15" providerId="LiveId" clId="{C69E5980-D999-4167-A3F4-FC10A0B9ADE5}" dt="2026-10-12T00:42:55.189" v="2045" actId="20577"/>
        <pc:sldMkLst>
          <pc:docMk/>
          <pc:sldMk cId="87290235" sldId="281"/>
        </pc:sldMkLst>
        <pc:spChg chg="mod">
          <ac:chgData name="Ben Orlin" userId="aa70a7f213c06f15" providerId="LiveId" clId="{C69E5980-D999-4167-A3F4-FC10A0B9ADE5}" dt="2026-10-05T16:38:01.486" v="1982" actId="26606"/>
          <ac:spMkLst>
            <pc:docMk/>
            <pc:sldMk cId="87290235" sldId="281"/>
            <ac:spMk id="2" creationId="{2E88383D-3399-9C9D-2B8F-E580AA39CA00}"/>
          </ac:spMkLst>
        </pc:spChg>
        <pc:spChg chg="mod">
          <ac:chgData name="Ben Orlin" userId="aa70a7f213c06f15" providerId="LiveId" clId="{C69E5980-D999-4167-A3F4-FC10A0B9ADE5}" dt="2026-10-12T00:42:55.189" v="2045" actId="20577"/>
          <ac:spMkLst>
            <pc:docMk/>
            <pc:sldMk cId="87290235" sldId="281"/>
            <ac:spMk id="3" creationId="{8ED751F9-7BFA-0089-A1A7-CD50727BE682}"/>
          </ac:spMkLst>
        </pc:spChg>
        <pc:spChg chg="add">
          <ac:chgData name="Ben Orlin" userId="aa70a7f213c06f15" providerId="LiveId" clId="{C69E5980-D999-4167-A3F4-FC10A0B9ADE5}" dt="2026-10-05T16:38:01.486" v="1982" actId="26606"/>
          <ac:spMkLst>
            <pc:docMk/>
            <pc:sldMk cId="87290235" sldId="281"/>
            <ac:spMk id="9" creationId="{2B97F24A-32CE-4C1C-A50D-3016B394DCFB}"/>
          </ac:spMkLst>
        </pc:spChg>
        <pc:spChg chg="add">
          <ac:chgData name="Ben Orlin" userId="aa70a7f213c06f15" providerId="LiveId" clId="{C69E5980-D999-4167-A3F4-FC10A0B9ADE5}" dt="2026-10-05T16:38:01.486" v="1982" actId="26606"/>
          <ac:spMkLst>
            <pc:docMk/>
            <pc:sldMk cId="87290235" sldId="281"/>
            <ac:spMk id="11" creationId="{CD8B4F24-440B-49E9-B85D-733523DC064B}"/>
          </ac:spMkLst>
        </pc:spChg>
        <pc:picChg chg="add mod ord">
          <ac:chgData name="Ben Orlin" userId="aa70a7f213c06f15" providerId="LiveId" clId="{C69E5980-D999-4167-A3F4-FC10A0B9ADE5}" dt="2026-10-05T16:39:21.739" v="2017" actId="171"/>
          <ac:picMkLst>
            <pc:docMk/>
            <pc:sldMk cId="87290235" sldId="281"/>
            <ac:picMk id="4" creationId="{7C59C163-958A-6C58-FB33-0B245C7507F6}"/>
          </ac:picMkLst>
        </pc:picChg>
      </pc:sldChg>
      <pc:sldChg chg="addSp delSp modSp add mod setBg modAnim">
        <pc:chgData name="Ben Orlin" userId="aa70a7f213c06f15" providerId="LiveId" clId="{C69E5980-D999-4167-A3F4-FC10A0B9ADE5}" dt="2026-10-05T16:39:55.876" v="2025"/>
        <pc:sldMkLst>
          <pc:docMk/>
          <pc:sldMk cId="4080807660" sldId="283"/>
        </pc:sldMkLst>
        <pc:spChg chg="mod">
          <ac:chgData name="Ben Orlin" userId="aa70a7f213c06f15" providerId="LiveId" clId="{C69E5980-D999-4167-A3F4-FC10A0B9ADE5}" dt="2026-10-05T16:39:41.947" v="2020" actId="26606"/>
          <ac:spMkLst>
            <pc:docMk/>
            <pc:sldMk cId="4080807660" sldId="283"/>
            <ac:spMk id="2" creationId="{CF82C539-B0E7-F3A4-CB7E-2AD7A217A75F}"/>
          </ac:spMkLst>
        </pc:spChg>
        <pc:spChg chg="add del mod">
          <ac:chgData name="Ben Orlin" userId="aa70a7f213c06f15" providerId="LiveId" clId="{C69E5980-D999-4167-A3F4-FC10A0B9ADE5}" dt="2026-10-05T16:39:50.744" v="2024" actId="14100"/>
          <ac:spMkLst>
            <pc:docMk/>
            <pc:sldMk cId="4080807660" sldId="283"/>
            <ac:spMk id="3" creationId="{D8013992-8580-24F5-1B20-9692BD3B3ABD}"/>
          </ac:spMkLst>
        </pc:spChg>
        <pc:spChg chg="add">
          <ac:chgData name="Ben Orlin" userId="aa70a7f213c06f15" providerId="LiveId" clId="{C69E5980-D999-4167-A3F4-FC10A0B9ADE5}" dt="2026-10-05T16:39:41.947" v="2020" actId="26606"/>
          <ac:spMkLst>
            <pc:docMk/>
            <pc:sldMk cId="4080807660" sldId="283"/>
            <ac:spMk id="12" creationId="{2B97F24A-32CE-4C1C-A50D-3016B394DCFB}"/>
          </ac:spMkLst>
        </pc:spChg>
        <pc:spChg chg="add">
          <ac:chgData name="Ben Orlin" userId="aa70a7f213c06f15" providerId="LiveId" clId="{C69E5980-D999-4167-A3F4-FC10A0B9ADE5}" dt="2026-10-05T16:39:41.947" v="2020" actId="26606"/>
          <ac:spMkLst>
            <pc:docMk/>
            <pc:sldMk cId="4080807660" sldId="283"/>
            <ac:spMk id="14" creationId="{CD8B4F24-440B-49E9-B85D-733523DC064B}"/>
          </ac:spMkLst>
        </pc:spChg>
        <pc:picChg chg="add mod">
          <ac:chgData name="Ben Orlin" userId="aa70a7f213c06f15" providerId="LiveId" clId="{C69E5980-D999-4167-A3F4-FC10A0B9ADE5}" dt="2026-10-05T16:39:48.722" v="2023" actId="1076"/>
          <ac:picMkLst>
            <pc:docMk/>
            <pc:sldMk cId="4080807660" sldId="283"/>
            <ac:picMk id="7" creationId="{E6EF57B6-967D-50A4-4AD0-F88E086CBE49}"/>
          </ac:picMkLst>
        </pc:picChg>
      </pc:sldChg>
      <pc:sldChg chg="addSp modSp new mod ord setBg modAnim">
        <pc:chgData name="Ben Orlin" userId="aa70a7f213c06f15" providerId="LiveId" clId="{C69E5980-D999-4167-A3F4-FC10A0B9ADE5}" dt="2026-10-05T16:39:18.485" v="2016" actId="171"/>
        <pc:sldMkLst>
          <pc:docMk/>
          <pc:sldMk cId="1187688054" sldId="284"/>
        </pc:sldMkLst>
        <pc:spChg chg="mod">
          <ac:chgData name="Ben Orlin" userId="aa70a7f213c06f15" providerId="LiveId" clId="{C69E5980-D999-4167-A3F4-FC10A0B9ADE5}" dt="2026-10-05T16:39:00.228" v="2009" actId="14100"/>
          <ac:spMkLst>
            <pc:docMk/>
            <pc:sldMk cId="1187688054" sldId="284"/>
            <ac:spMk id="2" creationId="{46CEE253-8635-B1D6-372F-4D3641AA0552}"/>
          </ac:spMkLst>
        </pc:spChg>
        <pc:spChg chg="mod">
          <ac:chgData name="Ben Orlin" userId="aa70a7f213c06f15" providerId="LiveId" clId="{C69E5980-D999-4167-A3F4-FC10A0B9ADE5}" dt="2026-10-05T16:39:11.846" v="2015" actId="20577"/>
          <ac:spMkLst>
            <pc:docMk/>
            <pc:sldMk cId="1187688054" sldId="284"/>
            <ac:spMk id="3" creationId="{6BA4DE6E-4AB5-5824-092B-DC8617A80C8C}"/>
          </ac:spMkLst>
        </pc:spChg>
        <pc:spChg chg="add">
          <ac:chgData name="Ben Orlin" userId="aa70a7f213c06f15" providerId="LiveId" clId="{C69E5980-D999-4167-A3F4-FC10A0B9ADE5}" dt="2026-10-05T16:38:31.856" v="1998" actId="26606"/>
          <ac:spMkLst>
            <pc:docMk/>
            <pc:sldMk cId="1187688054" sldId="284"/>
            <ac:spMk id="9" creationId="{2B97F24A-32CE-4C1C-A50D-3016B394DCFB}"/>
          </ac:spMkLst>
        </pc:spChg>
        <pc:spChg chg="add">
          <ac:chgData name="Ben Orlin" userId="aa70a7f213c06f15" providerId="LiveId" clId="{C69E5980-D999-4167-A3F4-FC10A0B9ADE5}" dt="2026-10-05T16:38:31.856" v="1998" actId="26606"/>
          <ac:spMkLst>
            <pc:docMk/>
            <pc:sldMk cId="1187688054" sldId="284"/>
            <ac:spMk id="11" creationId="{CD8B4F24-440B-49E9-B85D-733523DC064B}"/>
          </ac:spMkLst>
        </pc:spChg>
        <pc:picChg chg="add mod ord">
          <ac:chgData name="Ben Orlin" userId="aa70a7f213c06f15" providerId="LiveId" clId="{C69E5980-D999-4167-A3F4-FC10A0B9ADE5}" dt="2026-10-05T16:39:18.485" v="2016" actId="171"/>
          <ac:picMkLst>
            <pc:docMk/>
            <pc:sldMk cId="1187688054" sldId="284"/>
            <ac:picMk id="4" creationId="{0C24A0C0-65C6-1C4C-C323-AB455592C40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A61C5-575C-9048-79F0-569CB38193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B95179-D18C-7FEE-F97A-6E80D7EACD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6B21A7-64F3-208D-40C8-79C3CD838336}"/>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5" name="Footer Placeholder 4">
            <a:extLst>
              <a:ext uri="{FF2B5EF4-FFF2-40B4-BE49-F238E27FC236}">
                <a16:creationId xmlns:a16="http://schemas.microsoft.com/office/drawing/2014/main" id="{5B26B648-FED3-FE32-DC34-79B3566FE2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75724B-6DD0-97EB-A73C-09B1D97A4502}"/>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382599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84CE9-2888-5E98-8117-C4EA7FE626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599914-3E39-B5EA-8BDA-6FCB922F91A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78ECA9-DB07-7834-00AF-8424B56E762A}"/>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5" name="Footer Placeholder 4">
            <a:extLst>
              <a:ext uri="{FF2B5EF4-FFF2-40B4-BE49-F238E27FC236}">
                <a16:creationId xmlns:a16="http://schemas.microsoft.com/office/drawing/2014/main" id="{0B82013F-CF09-B9B2-B4DB-AA1EBD20B2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7FA8BE-A8E4-DA0A-87C9-017ADB9EF48C}"/>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1363404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A2475-041E-2722-CE42-2BBF8621ED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0272933-E16A-8980-9D46-EB5E94BFCAD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3EE4B1-7E12-2647-68D7-51B84BB9D451}"/>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5" name="Footer Placeholder 4">
            <a:extLst>
              <a:ext uri="{FF2B5EF4-FFF2-40B4-BE49-F238E27FC236}">
                <a16:creationId xmlns:a16="http://schemas.microsoft.com/office/drawing/2014/main" id="{8D520B68-E2B9-2DAF-3F88-68653B3BC1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F68B78-AF8C-14E3-8CA5-BD3F42676CF0}"/>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3855471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2434-4D06-15EB-193D-76BF0BD31A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FC1E94-9F40-6576-9A06-719DFF63F2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920B0C-6E7C-D979-BA23-1AC583FA00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D314A1D-3E63-F227-59EA-F38F73F35C01}"/>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6" name="Footer Placeholder 5">
            <a:extLst>
              <a:ext uri="{FF2B5EF4-FFF2-40B4-BE49-F238E27FC236}">
                <a16:creationId xmlns:a16="http://schemas.microsoft.com/office/drawing/2014/main" id="{0F919D89-626D-0939-5515-440E9ACF5B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A8A121-25D6-8360-F3FF-AE2506F4ABFF}"/>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48884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C81C3-E2B0-A0A5-6BB0-4A03A7B5FB9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289DE22-2A43-5739-3A3F-7AC1728E79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E7F852-2C99-9F44-8776-77275DC1F5C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30CF22-B10F-A7B8-E329-CCF2C5DDC4F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8D0EEB-BAF1-5E75-3C5B-A6ACF868BD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ACBA46-E399-814C-F12C-03EE1D12AA2D}"/>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8" name="Footer Placeholder 7">
            <a:extLst>
              <a:ext uri="{FF2B5EF4-FFF2-40B4-BE49-F238E27FC236}">
                <a16:creationId xmlns:a16="http://schemas.microsoft.com/office/drawing/2014/main" id="{50E6A85A-31B0-1FC7-282F-A174E368D5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42FAACE-E9D7-77BF-4697-AC67C731F7DA}"/>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3847657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A0DE0-CAC1-A593-E299-4A2A63B25CD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6F4CC4-52C1-4FE7-E58D-73CB7129A6F0}"/>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4" name="Footer Placeholder 3">
            <a:extLst>
              <a:ext uri="{FF2B5EF4-FFF2-40B4-BE49-F238E27FC236}">
                <a16:creationId xmlns:a16="http://schemas.microsoft.com/office/drawing/2014/main" id="{0E67FA91-80AA-BCE4-982C-FA42B943E2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8B81F5-04AA-0EEB-C17F-CB94EDC25C8D}"/>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2828217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BF303F-F2D9-E2F0-B56A-863BCAA79478}"/>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3" name="Footer Placeholder 2">
            <a:extLst>
              <a:ext uri="{FF2B5EF4-FFF2-40B4-BE49-F238E27FC236}">
                <a16:creationId xmlns:a16="http://schemas.microsoft.com/office/drawing/2014/main" id="{D85581D3-28F0-26AD-AE14-9C3F480712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0F9947-53B2-E599-C605-E6D363091937}"/>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3511653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A6C57-4075-4319-E536-A5392BA031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C5089A-359C-2895-E601-2D3D8EF3FF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17F86B-340F-3DB6-3047-A44A9FEDB4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EEDD3F-FE40-C314-0FCA-40FDFAE1013F}"/>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6" name="Footer Placeholder 5">
            <a:extLst>
              <a:ext uri="{FF2B5EF4-FFF2-40B4-BE49-F238E27FC236}">
                <a16:creationId xmlns:a16="http://schemas.microsoft.com/office/drawing/2014/main" id="{6BDB1945-93A8-545F-4564-650E4A0239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4502AC-5584-90A3-1E7B-B4CEF0F01A9B}"/>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1291397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E4232-2B45-75E6-707C-6A838D5EF1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BB4E45-3DCD-9581-173A-A279F7D56203}"/>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0D5E845-85DE-16D4-732D-3406CD4606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FFE9B0-D784-F6CC-452A-833FB5E2DEA9}"/>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6" name="Footer Placeholder 5">
            <a:extLst>
              <a:ext uri="{FF2B5EF4-FFF2-40B4-BE49-F238E27FC236}">
                <a16:creationId xmlns:a16="http://schemas.microsoft.com/office/drawing/2014/main" id="{9C3EE6B2-C07C-03B8-0632-50567634B3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B9440E-C834-D66A-D20B-A898B68784DD}"/>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4246707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3E8AB-D829-EF8B-20ED-1361A0A1F5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A99203-BDA4-E7C6-A14B-7C4A9260BB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9FE6-63DC-2874-56BC-3BF1720EBC0E}"/>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5" name="Footer Placeholder 4">
            <a:extLst>
              <a:ext uri="{FF2B5EF4-FFF2-40B4-BE49-F238E27FC236}">
                <a16:creationId xmlns:a16="http://schemas.microsoft.com/office/drawing/2014/main" id="{E0314D83-680B-ECD9-7131-E03A3731D4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ED515C-EBFC-945A-CD9E-807FCB819EB9}"/>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720735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6B9F4D-8AC2-FBE1-90ED-65C37545DC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DE502C-7F3E-73A3-DD2C-B2DA08726F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092BB5-5C34-3445-79DC-174502EA82D3}"/>
              </a:ext>
            </a:extLst>
          </p:cNvPr>
          <p:cNvSpPr>
            <a:spLocks noGrp="1"/>
          </p:cNvSpPr>
          <p:nvPr>
            <p:ph type="dt" sz="half" idx="10"/>
          </p:nvPr>
        </p:nvSpPr>
        <p:spPr/>
        <p:txBody>
          <a:bodyPr/>
          <a:lstStyle/>
          <a:p>
            <a:fld id="{432D5D20-2122-41AD-9FEB-3B1230299381}" type="datetimeFigureOut">
              <a:rPr lang="en-US" smtClean="0"/>
              <a:t>10/11/2026</a:t>
            </a:fld>
            <a:endParaRPr lang="en-US"/>
          </a:p>
        </p:txBody>
      </p:sp>
      <p:sp>
        <p:nvSpPr>
          <p:cNvPr id="5" name="Footer Placeholder 4">
            <a:extLst>
              <a:ext uri="{FF2B5EF4-FFF2-40B4-BE49-F238E27FC236}">
                <a16:creationId xmlns:a16="http://schemas.microsoft.com/office/drawing/2014/main" id="{487CDDB0-2DCD-0990-827D-37C62D35A4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2D407-05AB-7458-4D11-777E0FB1D9DC}"/>
              </a:ext>
            </a:extLst>
          </p:cNvPr>
          <p:cNvSpPr>
            <a:spLocks noGrp="1"/>
          </p:cNvSpPr>
          <p:nvPr>
            <p:ph type="sldNum" sz="quarter" idx="12"/>
          </p:nvPr>
        </p:nvSpPr>
        <p:spPr/>
        <p:txBody>
          <a:bodyPr/>
          <a:lstStyle/>
          <a:p>
            <a:fld id="{EBBC036B-8569-4773-A8E4-CD251B5ACB36}" type="slidenum">
              <a:rPr lang="en-US" smtClean="0"/>
              <a:t>‹#›</a:t>
            </a:fld>
            <a:endParaRPr lang="en-US"/>
          </a:p>
        </p:txBody>
      </p:sp>
    </p:spTree>
    <p:extLst>
      <p:ext uri="{BB962C8B-B14F-4D97-AF65-F5344CB8AC3E}">
        <p14:creationId xmlns:p14="http://schemas.microsoft.com/office/powerpoint/2010/main" val="450455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83F9F1-C6BA-9AD2-B08F-BA0CDE3962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7FC1F6-7AA6-787C-4687-8B8BCBE3F5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D13F6B-E4D5-F9EC-D770-3B00F04CC9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32D5D20-2122-41AD-9FEB-3B1230299381}" type="datetimeFigureOut">
              <a:rPr lang="en-US" smtClean="0"/>
              <a:t>10/11/2026</a:t>
            </a:fld>
            <a:endParaRPr lang="en-US"/>
          </a:p>
        </p:txBody>
      </p:sp>
      <p:sp>
        <p:nvSpPr>
          <p:cNvPr id="5" name="Footer Placeholder 4">
            <a:extLst>
              <a:ext uri="{FF2B5EF4-FFF2-40B4-BE49-F238E27FC236}">
                <a16:creationId xmlns:a16="http://schemas.microsoft.com/office/drawing/2014/main" id="{E8FAF9C3-DBE8-E118-C33E-E919583C11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6DA341B-C505-D70C-2404-CFAEC5EFB0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BC036B-8569-4773-A8E4-CD251B5ACB36}" type="slidenum">
              <a:rPr lang="en-US" smtClean="0"/>
              <a:t>‹#›</a:t>
            </a:fld>
            <a:endParaRPr lang="en-US"/>
          </a:p>
        </p:txBody>
      </p:sp>
    </p:spTree>
    <p:extLst>
      <p:ext uri="{BB962C8B-B14F-4D97-AF65-F5344CB8AC3E}">
        <p14:creationId xmlns:p14="http://schemas.microsoft.com/office/powerpoint/2010/main" val="223295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x.com/InertialObservr/status/1178769529280684033"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datapointed.net/visualizations/math/factorization/animated-diagram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guessthecorrelation.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ats and Dogs,&#10;&#10;AI-generated content may be incorrect.">
            <a:extLst>
              <a:ext uri="{FF2B5EF4-FFF2-40B4-BE49-F238E27FC236}">
                <a16:creationId xmlns:a16="http://schemas.microsoft.com/office/drawing/2014/main" id="{9F31A20A-939C-4753-E146-3E2DB6D1BE12}"/>
              </a:ext>
            </a:extLst>
          </p:cNvPr>
          <p:cNvPicPr>
            <a:picLocks noChangeAspect="1"/>
          </p:cNvPicPr>
          <p:nvPr/>
        </p:nvPicPr>
        <p:blipFill>
          <a:blip r:embed="rId2">
            <a:alphaModFix amt="50000"/>
          </a:blip>
          <a:srcRect t="7176" b="17824"/>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38D26B7E-2973-2037-C2AA-F0846D8F3C96}"/>
              </a:ext>
            </a:extLst>
          </p:cNvPr>
          <p:cNvSpPr>
            <a:spLocks noGrp="1"/>
          </p:cNvSpPr>
          <p:nvPr>
            <p:ph type="ctrTitle"/>
          </p:nvPr>
        </p:nvSpPr>
        <p:spPr>
          <a:xfrm>
            <a:off x="879893" y="1122362"/>
            <a:ext cx="9966385" cy="1816370"/>
          </a:xfrm>
        </p:spPr>
        <p:txBody>
          <a:bodyPr>
            <a:noAutofit/>
          </a:bodyPr>
          <a:lstStyle/>
          <a:p>
            <a:r>
              <a:rPr lang="en-US" sz="8000" b="1" dirty="0">
                <a:ln w="38100">
                  <a:solidFill>
                    <a:schemeClr val="accent1"/>
                  </a:solidFill>
                  <a:prstDash val="solid"/>
                </a:ln>
              </a:rPr>
              <a:t>How to Curate Cool Math Stuff</a:t>
            </a:r>
          </a:p>
        </p:txBody>
      </p:sp>
      <p:sp>
        <p:nvSpPr>
          <p:cNvPr id="3" name="Subtitle 2">
            <a:extLst>
              <a:ext uri="{FF2B5EF4-FFF2-40B4-BE49-F238E27FC236}">
                <a16:creationId xmlns:a16="http://schemas.microsoft.com/office/drawing/2014/main" id="{3685F54B-47FB-AA8C-5A98-77A62EEB76A3}"/>
              </a:ext>
            </a:extLst>
          </p:cNvPr>
          <p:cNvSpPr>
            <a:spLocks noGrp="1"/>
          </p:cNvSpPr>
          <p:nvPr>
            <p:ph type="subTitle" idx="1"/>
          </p:nvPr>
        </p:nvSpPr>
        <p:spPr>
          <a:xfrm>
            <a:off x="1524000" y="4159404"/>
            <a:ext cx="9144000" cy="1098395"/>
          </a:xfrm>
        </p:spPr>
        <p:txBody>
          <a:bodyPr>
            <a:normAutofit/>
          </a:bodyPr>
          <a:lstStyle/>
          <a:p>
            <a:r>
              <a:rPr lang="en-US" b="1" dirty="0">
                <a:ln w="12700">
                  <a:solidFill>
                    <a:schemeClr val="accent1"/>
                  </a:solidFill>
                  <a:prstDash val="solid"/>
                </a:ln>
              </a:rPr>
              <a:t>Ben Orlin</a:t>
            </a:r>
          </a:p>
          <a:p>
            <a:r>
              <a:rPr lang="en-US" b="1" dirty="0">
                <a:ln w="12700">
                  <a:solidFill>
                    <a:schemeClr val="accent1"/>
                  </a:solidFill>
                  <a:prstDash val="solid"/>
                </a:ln>
              </a:rPr>
              <a:t>MFPE 2026</a:t>
            </a:r>
          </a:p>
        </p:txBody>
      </p:sp>
    </p:spTree>
    <p:extLst>
      <p:ext uri="{BB962C8B-B14F-4D97-AF65-F5344CB8AC3E}">
        <p14:creationId xmlns:p14="http://schemas.microsoft.com/office/powerpoint/2010/main" val="35012356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44557B-BD2D-4CDF-71D1-9038C87D0D8F}"/>
              </a:ext>
            </a:extLst>
          </p:cNvPr>
          <p:cNvSpPr>
            <a:spLocks noGrp="1"/>
          </p:cNvSpPr>
          <p:nvPr>
            <p:ph type="title"/>
          </p:nvPr>
        </p:nvSpPr>
        <p:spPr>
          <a:xfrm>
            <a:off x="630936" y="639520"/>
            <a:ext cx="3429000" cy="1719072"/>
          </a:xfrm>
        </p:spPr>
        <p:txBody>
          <a:bodyPr anchor="b">
            <a:normAutofit/>
          </a:bodyPr>
          <a:lstStyle/>
          <a:p>
            <a:r>
              <a:rPr lang="en-US" sz="5400"/>
              <a:t>What We’ll Cover</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2E00BA3-56C6-12F4-320B-C36AFD8F6C60}"/>
              </a:ext>
            </a:extLst>
          </p:cNvPr>
          <p:cNvSpPr>
            <a:spLocks noGrp="1"/>
          </p:cNvSpPr>
          <p:nvPr>
            <p:ph idx="1"/>
          </p:nvPr>
        </p:nvSpPr>
        <p:spPr>
          <a:xfrm>
            <a:off x="630936" y="2807208"/>
            <a:ext cx="3866302" cy="3410712"/>
          </a:xfrm>
        </p:spPr>
        <p:txBody>
          <a:bodyPr>
            <a:noAutofit/>
          </a:bodyPr>
          <a:lstStyle/>
          <a:p>
            <a:r>
              <a:rPr lang="en-US" sz="4000" dirty="0"/>
              <a:t>What to curate</a:t>
            </a:r>
          </a:p>
          <a:p>
            <a:r>
              <a:rPr lang="en-US" sz="4000" dirty="0"/>
              <a:t>Why to curate</a:t>
            </a:r>
          </a:p>
          <a:p>
            <a:r>
              <a:rPr lang="en-US" sz="4000" dirty="0"/>
              <a:t>How to curate</a:t>
            </a:r>
          </a:p>
          <a:p>
            <a:r>
              <a:rPr lang="en-US" sz="4000" dirty="0"/>
              <a:t>Get curating!</a:t>
            </a:r>
          </a:p>
        </p:txBody>
      </p:sp>
      <p:pic>
        <p:nvPicPr>
          <p:cNvPr id="4" name="Picture 3" descr="Splatter&#10;&#10;AI-generated content may be incorrect.">
            <a:extLst>
              <a:ext uri="{FF2B5EF4-FFF2-40B4-BE49-F238E27FC236}">
                <a16:creationId xmlns:a16="http://schemas.microsoft.com/office/drawing/2014/main" id="{D5929FC6-9A77-BDBC-0AE3-30C9FB214A02}"/>
              </a:ext>
            </a:extLst>
          </p:cNvPr>
          <p:cNvPicPr>
            <a:picLocks noChangeAspect="1"/>
          </p:cNvPicPr>
          <p:nvPr/>
        </p:nvPicPr>
        <p:blipFill>
          <a:blip r:embed="rId2"/>
          <a:stretch>
            <a:fillRect/>
          </a:stretch>
        </p:blipFill>
        <p:spPr>
          <a:xfrm>
            <a:off x="4654296" y="822846"/>
            <a:ext cx="6903720" cy="5212308"/>
          </a:xfrm>
          <a:prstGeom prst="rect">
            <a:avLst/>
          </a:prstGeom>
          <a:ln>
            <a:solidFill>
              <a:schemeClr val="accent1"/>
            </a:solidFill>
          </a:ln>
        </p:spPr>
      </p:pic>
    </p:spTree>
    <p:extLst>
      <p:ext uri="{BB962C8B-B14F-4D97-AF65-F5344CB8AC3E}">
        <p14:creationId xmlns:p14="http://schemas.microsoft.com/office/powerpoint/2010/main" val="51507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3F3AD64-4589-7E29-1194-1747EBF88EA8}"/>
              </a:ext>
            </a:extLst>
          </p:cNvPr>
          <p:cNvSpPr>
            <a:spLocks noGrp="1"/>
          </p:cNvSpPr>
          <p:nvPr>
            <p:ph type="title"/>
          </p:nvPr>
        </p:nvSpPr>
        <p:spPr>
          <a:xfrm>
            <a:off x="638881" y="457201"/>
            <a:ext cx="10909640" cy="1832654"/>
          </a:xfrm>
        </p:spPr>
        <p:txBody>
          <a:bodyPr vert="horz" lIns="91440" tIns="45720" rIns="91440" bIns="45720" rtlCol="0" anchor="b">
            <a:normAutofit/>
          </a:bodyPr>
          <a:lstStyle/>
          <a:p>
            <a:pPr algn="ctr"/>
            <a:r>
              <a:rPr lang="en-US" sz="6600" kern="1200">
                <a:solidFill>
                  <a:schemeClr val="tx1"/>
                </a:solidFill>
                <a:latin typeface="+mj-lt"/>
                <a:ea typeface="+mj-ea"/>
                <a:cs typeface="+mj-cs"/>
              </a:rPr>
              <a:t>What to Curate?</a:t>
            </a:r>
          </a:p>
        </p:txBody>
      </p:sp>
      <p:sp>
        <p:nvSpPr>
          <p:cNvPr id="12"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he image illustrates the evolution of geometric shapes, starting from a quadrilateral and progressing through trapezoids, parallelograms, rhombuses, and culminating in a square.&#10;&#10;AI-generated content may be incorrect.">
            <a:extLst>
              <a:ext uri="{FF2B5EF4-FFF2-40B4-BE49-F238E27FC236}">
                <a16:creationId xmlns:a16="http://schemas.microsoft.com/office/drawing/2014/main" id="{47CC3024-BA72-E324-3401-165231A742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859" y="3124200"/>
            <a:ext cx="10009234" cy="3102864"/>
          </a:xfrm>
          <a:prstGeom prst="rect">
            <a:avLst/>
          </a:prstGeom>
        </p:spPr>
      </p:pic>
    </p:spTree>
    <p:extLst>
      <p:ext uri="{BB962C8B-B14F-4D97-AF65-F5344CB8AC3E}">
        <p14:creationId xmlns:p14="http://schemas.microsoft.com/office/powerpoint/2010/main" val="4001596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0D3247-5835-E899-D820-4C56A56D1D8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Memes</a:t>
            </a:r>
          </a:p>
        </p:txBody>
      </p:sp>
      <p:pic>
        <p:nvPicPr>
          <p:cNvPr id="4" name="Picture 3" descr="These 30 Memes May Help You Get Through Another Day Of Doing Math | Bored  Panda">
            <a:extLst>
              <a:ext uri="{FF2B5EF4-FFF2-40B4-BE49-F238E27FC236}">
                <a16:creationId xmlns:a16="http://schemas.microsoft.com/office/drawing/2014/main" id="{710CADF1-BBA7-76E0-77BB-B16F819D2ED4}"/>
              </a:ext>
            </a:extLst>
          </p:cNvPr>
          <p:cNvPicPr>
            <a:picLocks noChangeAspect="1"/>
          </p:cNvPicPr>
          <p:nvPr/>
        </p:nvPicPr>
        <p:blipFill>
          <a:blip r:embed="rId2"/>
          <a:stretch>
            <a:fillRect/>
          </a:stretch>
        </p:blipFill>
        <p:spPr>
          <a:xfrm>
            <a:off x="5536437" y="643466"/>
            <a:ext cx="5262458" cy="5568739"/>
          </a:xfrm>
          <a:prstGeom prst="rect">
            <a:avLst/>
          </a:prstGeom>
        </p:spPr>
      </p:pic>
    </p:spTree>
    <p:extLst>
      <p:ext uri="{BB962C8B-B14F-4D97-AF65-F5344CB8AC3E}">
        <p14:creationId xmlns:p14="http://schemas.microsoft.com/office/powerpoint/2010/main" val="1239915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6DAB4F-B5A3-F123-F256-EB503C5248A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Cartoons</a:t>
            </a:r>
          </a:p>
        </p:txBody>
      </p:sp>
      <p:pic>
        <p:nvPicPr>
          <p:cNvPr id="4" name="Content Placeholder 3" descr="Cartoons – Math with Bad Drawings">
            <a:extLst>
              <a:ext uri="{FF2B5EF4-FFF2-40B4-BE49-F238E27FC236}">
                <a16:creationId xmlns:a16="http://schemas.microsoft.com/office/drawing/2014/main" id="{961E5E3D-4D05-C736-0CE0-C3AB09433734}"/>
              </a:ext>
            </a:extLst>
          </p:cNvPr>
          <p:cNvPicPr>
            <a:picLocks noGrp="1" noChangeAspect="1"/>
          </p:cNvPicPr>
          <p:nvPr>
            <p:ph idx="1"/>
          </p:nvPr>
        </p:nvPicPr>
        <p:blipFill>
          <a:blip r:embed="rId2"/>
          <a:srcRect t="1122"/>
          <a:stretch>
            <a:fillRect/>
          </a:stretch>
        </p:blipFill>
        <p:spPr>
          <a:xfrm>
            <a:off x="4661941" y="0"/>
            <a:ext cx="6940445" cy="6862556"/>
          </a:xfrm>
          <a:prstGeom prst="rect">
            <a:avLst/>
          </a:prstGeom>
        </p:spPr>
      </p:pic>
    </p:spTree>
    <p:extLst>
      <p:ext uri="{BB962C8B-B14F-4D97-AF65-F5344CB8AC3E}">
        <p14:creationId xmlns:p14="http://schemas.microsoft.com/office/powerpoint/2010/main" val="1066378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895016-2E03-460B-82CA-2119ADC96EAD}"/>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b="1" kern="1200" dirty="0">
                <a:solidFill>
                  <a:srgbClr val="FFFFFF"/>
                </a:solidFill>
                <a:latin typeface="+mj-lt"/>
                <a:ea typeface="+mj-ea"/>
                <a:cs typeface="+mj-cs"/>
              </a:rPr>
              <a:t>Facts</a:t>
            </a:r>
          </a:p>
        </p:txBody>
      </p:sp>
      <p:pic>
        <p:nvPicPr>
          <p:cNvPr id="5" name="Content Placeholder 4" descr="The image shows a scaled-down representation of a black hole, specifically a 5 Earth-mass black hole, where the size of the black hole hole (PBH) is accurately depicted in proportion to the image, highlighting the relative size difference between the black hole and other celestial objects.&#10;&#10;AI-generated content may be incorrect.">
            <a:extLst>
              <a:ext uri="{FF2B5EF4-FFF2-40B4-BE49-F238E27FC236}">
                <a16:creationId xmlns:a16="http://schemas.microsoft.com/office/drawing/2014/main" id="{D38A3568-E2AA-D9F6-7423-ACCCC664CF99}"/>
              </a:ext>
            </a:extLst>
          </p:cNvPr>
          <p:cNvPicPr>
            <a:picLocks noGrp="1" noChangeAspect="1"/>
          </p:cNvPicPr>
          <p:nvPr>
            <p:ph idx="1"/>
          </p:nvPr>
        </p:nvPicPr>
        <p:blipFill>
          <a:blip r:embed="rId2"/>
          <a:stretch>
            <a:fillRect/>
          </a:stretch>
        </p:blipFill>
        <p:spPr>
          <a:xfrm>
            <a:off x="4886793" y="71443"/>
            <a:ext cx="6393305" cy="6540467"/>
          </a:xfrm>
          <a:prstGeom prst="rect">
            <a:avLst/>
          </a:prstGeom>
        </p:spPr>
      </p:pic>
    </p:spTree>
    <p:extLst>
      <p:ext uri="{BB962C8B-B14F-4D97-AF65-F5344CB8AC3E}">
        <p14:creationId xmlns:p14="http://schemas.microsoft.com/office/powerpoint/2010/main" val="4257368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13AEAD-24CD-0D4A-E10A-46F941A3225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Maps</a:t>
            </a:r>
          </a:p>
        </p:txBody>
      </p:sp>
      <p:pic>
        <p:nvPicPr>
          <p:cNvPr id="4" name="Content Placeholder 3" descr="The image is a detailed map of the United States, showcasing various geographical features such as national parks, mountains, and rivers, with a focus on the western region.&#10;&#10;AI-generated content may be incorrect.">
            <a:extLst>
              <a:ext uri="{FF2B5EF4-FFF2-40B4-BE49-F238E27FC236}">
                <a16:creationId xmlns:a16="http://schemas.microsoft.com/office/drawing/2014/main" id="{3F5B683B-6C0E-07F6-E0EB-03CEAAA322D3}"/>
              </a:ext>
            </a:extLst>
          </p:cNvPr>
          <p:cNvPicPr>
            <a:picLocks noGrp="1" noChangeAspect="1"/>
          </p:cNvPicPr>
          <p:nvPr>
            <p:ph idx="1"/>
          </p:nvPr>
        </p:nvPicPr>
        <p:blipFill>
          <a:blip r:embed="rId2"/>
          <a:srcRect l="1648"/>
          <a:stretch>
            <a:fillRect/>
          </a:stretch>
        </p:blipFill>
        <p:spPr>
          <a:xfrm>
            <a:off x="4347148" y="319497"/>
            <a:ext cx="7791678" cy="6219005"/>
          </a:xfrm>
          <a:prstGeom prst="rect">
            <a:avLst/>
          </a:prstGeom>
        </p:spPr>
      </p:pic>
    </p:spTree>
    <p:extLst>
      <p:ext uri="{BB962C8B-B14F-4D97-AF65-F5344CB8AC3E}">
        <p14:creationId xmlns:p14="http://schemas.microsoft.com/office/powerpoint/2010/main" val="4213913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B75E7A-569D-15D4-5482-72418B50BFE6}"/>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Animations</a:t>
            </a:r>
          </a:p>
        </p:txBody>
      </p:sp>
      <p:pic>
        <p:nvPicPr>
          <p:cNvPr id="9" name="Content Placeholder 8" descr="The image shows a diagram illustrating a comparison of 50 double pendulums, highlighting that their initial velocities differ by only one part in 1000.&#10;&#10;AI-generated content may be incorrect.">
            <a:hlinkClick r:id="rId2"/>
            <a:extLst>
              <a:ext uri="{FF2B5EF4-FFF2-40B4-BE49-F238E27FC236}">
                <a16:creationId xmlns:a16="http://schemas.microsoft.com/office/drawing/2014/main" id="{7D75C6A0-5DBB-3A38-09A1-12A09EF88C99}"/>
              </a:ext>
            </a:extLst>
          </p:cNvPr>
          <p:cNvPicPr>
            <a:picLocks noGrp="1" noChangeAspect="1"/>
          </p:cNvPicPr>
          <p:nvPr>
            <p:ph idx="1"/>
          </p:nvPr>
        </p:nvPicPr>
        <p:blipFill>
          <a:blip r:embed="rId3"/>
          <a:stretch>
            <a:fillRect/>
          </a:stretch>
        </p:blipFill>
        <p:spPr>
          <a:xfrm>
            <a:off x="5954845" y="133636"/>
            <a:ext cx="5519733" cy="6590727"/>
          </a:xfrm>
          <a:prstGeom prst="rect">
            <a:avLst/>
          </a:prstGeom>
        </p:spPr>
      </p:pic>
    </p:spTree>
    <p:extLst>
      <p:ext uri="{BB962C8B-B14F-4D97-AF65-F5344CB8AC3E}">
        <p14:creationId xmlns:p14="http://schemas.microsoft.com/office/powerpoint/2010/main" val="3638314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23C4A1-D988-7767-EB27-C9092B7D87FC}"/>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Illustrations</a:t>
            </a:r>
          </a:p>
        </p:txBody>
      </p:sp>
      <p:pic>
        <p:nvPicPr>
          <p:cNvPr id="4" name="Content Placeholder 3" descr="Image">
            <a:extLst>
              <a:ext uri="{FF2B5EF4-FFF2-40B4-BE49-F238E27FC236}">
                <a16:creationId xmlns:a16="http://schemas.microsoft.com/office/drawing/2014/main" id="{D95782F4-A9CE-CEF3-D38B-25505C39FB80}"/>
              </a:ext>
            </a:extLst>
          </p:cNvPr>
          <p:cNvPicPr>
            <a:picLocks noGrp="1" noChangeAspect="1"/>
          </p:cNvPicPr>
          <p:nvPr>
            <p:ph idx="1"/>
          </p:nvPr>
        </p:nvPicPr>
        <p:blipFill>
          <a:blip r:embed="rId2"/>
          <a:stretch>
            <a:fillRect/>
          </a:stretch>
        </p:blipFill>
        <p:spPr>
          <a:xfrm>
            <a:off x="5236866" y="-1"/>
            <a:ext cx="5863350" cy="6857721"/>
          </a:xfrm>
          <a:prstGeom prst="rect">
            <a:avLst/>
          </a:prstGeom>
        </p:spPr>
      </p:pic>
    </p:spTree>
    <p:extLst>
      <p:ext uri="{BB962C8B-B14F-4D97-AF65-F5344CB8AC3E}">
        <p14:creationId xmlns:p14="http://schemas.microsoft.com/office/powerpoint/2010/main" val="3711771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8572EA-1B59-242D-B061-E3D2EFDDFF7B}"/>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Photos</a:t>
            </a:r>
          </a:p>
        </p:txBody>
      </p:sp>
      <p:pic>
        <p:nvPicPr>
          <p:cNvPr id="4" name="Content Placeholder 3" descr="The image is a menu listing different quantities of chicken wings and their corresponding prices, increasing incrementally as the quantity increases.&#10;&#10;AI-generated content may be incorrect.">
            <a:extLst>
              <a:ext uri="{FF2B5EF4-FFF2-40B4-BE49-F238E27FC236}">
                <a16:creationId xmlns:a16="http://schemas.microsoft.com/office/drawing/2014/main" id="{6ED70235-83B8-0F37-9132-6312EC73915C}"/>
              </a:ext>
            </a:extLst>
          </p:cNvPr>
          <p:cNvPicPr>
            <a:picLocks noGrp="1" noChangeAspect="1"/>
          </p:cNvPicPr>
          <p:nvPr>
            <p:ph idx="1"/>
          </p:nvPr>
        </p:nvPicPr>
        <p:blipFill>
          <a:blip r:embed="rId2"/>
          <a:stretch>
            <a:fillRect/>
          </a:stretch>
        </p:blipFill>
        <p:spPr>
          <a:xfrm>
            <a:off x="5591331" y="60078"/>
            <a:ext cx="5186597" cy="6779866"/>
          </a:xfrm>
          <a:prstGeom prst="rect">
            <a:avLst/>
          </a:prstGeom>
        </p:spPr>
      </p:pic>
    </p:spTree>
    <p:extLst>
      <p:ext uri="{BB962C8B-B14F-4D97-AF65-F5344CB8AC3E}">
        <p14:creationId xmlns:p14="http://schemas.microsoft.com/office/powerpoint/2010/main" val="2405847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A95937-BAEA-40CF-D9C0-9C9FF127D892}"/>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Language Tidbits</a:t>
            </a:r>
          </a:p>
        </p:txBody>
      </p:sp>
      <p:pic>
        <p:nvPicPr>
          <p:cNvPr id="4" name="Content Placeholder 3" descr="tweet 1">
            <a:extLst>
              <a:ext uri="{FF2B5EF4-FFF2-40B4-BE49-F238E27FC236}">
                <a16:creationId xmlns:a16="http://schemas.microsoft.com/office/drawing/2014/main" id="{561F96C7-B9C8-CF18-1D69-193464E4045C}"/>
              </a:ext>
            </a:extLst>
          </p:cNvPr>
          <p:cNvPicPr>
            <a:picLocks noGrp="1" noChangeAspect="1"/>
          </p:cNvPicPr>
          <p:nvPr>
            <p:ph idx="1"/>
          </p:nvPr>
        </p:nvPicPr>
        <p:blipFill>
          <a:blip r:embed="rId2"/>
          <a:stretch>
            <a:fillRect/>
          </a:stretch>
        </p:blipFill>
        <p:spPr>
          <a:xfrm>
            <a:off x="4383935" y="1574019"/>
            <a:ext cx="7808065" cy="3552669"/>
          </a:xfrm>
          <a:prstGeom prst="rect">
            <a:avLst/>
          </a:prstGeom>
        </p:spPr>
      </p:pic>
    </p:spTree>
    <p:extLst>
      <p:ext uri="{BB962C8B-B14F-4D97-AF65-F5344CB8AC3E}">
        <p14:creationId xmlns:p14="http://schemas.microsoft.com/office/powerpoint/2010/main" val="2393704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06AA1F-B058-0316-6501-5D6446ACA19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300" kern="1200" dirty="0">
                <a:solidFill>
                  <a:srgbClr val="FFFFFF"/>
                </a:solidFill>
                <a:latin typeface="+mj-lt"/>
                <a:ea typeface="+mj-ea"/>
                <a:cs typeface="+mj-cs"/>
              </a:rPr>
              <a:t>Interactives</a:t>
            </a:r>
          </a:p>
        </p:txBody>
      </p:sp>
      <p:pic>
        <p:nvPicPr>
          <p:cNvPr id="5" name="Content Placeholder 4" descr="The image depicts a hexagonal pattern with six colored circles, each with a distinct hue, arranged in a symmetrical, concentric layout.&#10;&#10;AI-generated content may be incorrect.">
            <a:hlinkClick r:id="rId2"/>
            <a:extLst>
              <a:ext uri="{FF2B5EF4-FFF2-40B4-BE49-F238E27FC236}">
                <a16:creationId xmlns:a16="http://schemas.microsoft.com/office/drawing/2014/main" id="{EE5F4960-3E48-86E0-046B-FC447A8C7394}"/>
              </a:ext>
            </a:extLst>
          </p:cNvPr>
          <p:cNvPicPr>
            <a:picLocks noGrp="1" noChangeAspect="1"/>
          </p:cNvPicPr>
          <p:nvPr>
            <p:ph idx="1"/>
          </p:nvPr>
        </p:nvPicPr>
        <p:blipFill>
          <a:blip r:embed="rId3"/>
          <a:stretch>
            <a:fillRect/>
          </a:stretch>
        </p:blipFill>
        <p:spPr>
          <a:xfrm>
            <a:off x="4777316" y="1368198"/>
            <a:ext cx="6780700" cy="4119275"/>
          </a:xfrm>
          <a:prstGeom prst="rect">
            <a:avLst/>
          </a:prstGeom>
        </p:spPr>
      </p:pic>
    </p:spTree>
    <p:extLst>
      <p:ext uri="{BB962C8B-B14F-4D97-AF65-F5344CB8AC3E}">
        <p14:creationId xmlns:p14="http://schemas.microsoft.com/office/powerpoint/2010/main" val="3696611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98FF77-EFF2-BEAF-613C-81BC88B1BD65}"/>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Books</a:t>
            </a:r>
          </a:p>
        </p:txBody>
      </p:sp>
      <p:pic>
        <p:nvPicPr>
          <p:cNvPr id="7" name="Picture 2" descr="May be an image of book and text that says 'MATH Drawings IDEAS THAT Bad ILLUMINATING THE SHAPE OUR REALITY MATH GAMES Bas Drawings 75% SIMPLE, CHALLENGING, GO-ANYWHEREG GAMES- AND WHY THEY MATTER In/facfSr stems CHANGE THE ONLY IS CONSTANT THE WISDOM CALCULUS in Madcap World 60 BEN ORLIN 10010110 BEN ORLIN oozko)+7arkPLac AUTHOR H BADDRAWINGS BEN ORLIN AUTHOR WITH DRAWINGS'">
            <a:extLst>
              <a:ext uri="{FF2B5EF4-FFF2-40B4-BE49-F238E27FC236}">
                <a16:creationId xmlns:a16="http://schemas.microsoft.com/office/drawing/2014/main" id="{92C3BB8B-580C-B550-E31A-B4EEAC749F8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801" b="10199"/>
          <a:stretch>
            <a:fillRect/>
          </a:stretch>
        </p:blipFill>
        <p:spPr bwMode="auto">
          <a:xfrm>
            <a:off x="4777316" y="1520764"/>
            <a:ext cx="6780700" cy="3814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085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05540E-43DA-4478-C4D9-9CD72F6285E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Games</a:t>
            </a:r>
          </a:p>
        </p:txBody>
      </p:sp>
      <p:pic>
        <p:nvPicPr>
          <p:cNvPr id="5" name="Content Placeholder 4" descr="The image is a visual representation of a high score menu, displaying various statistics and numerical values, including high score, guesses, difference, mean error, and streaks.&#10;&#10;AI-generated content may be incorrect.">
            <a:hlinkClick r:id="rId2"/>
            <a:extLst>
              <a:ext uri="{FF2B5EF4-FFF2-40B4-BE49-F238E27FC236}">
                <a16:creationId xmlns:a16="http://schemas.microsoft.com/office/drawing/2014/main" id="{5EB73042-8349-C717-90D2-84893A316A3E}"/>
              </a:ext>
            </a:extLst>
          </p:cNvPr>
          <p:cNvPicPr>
            <a:picLocks noGrp="1" noChangeAspect="1"/>
          </p:cNvPicPr>
          <p:nvPr>
            <p:ph idx="1"/>
          </p:nvPr>
        </p:nvPicPr>
        <p:blipFill>
          <a:blip r:embed="rId3"/>
          <a:stretch>
            <a:fillRect/>
          </a:stretch>
        </p:blipFill>
        <p:spPr>
          <a:xfrm>
            <a:off x="4303926" y="1219575"/>
            <a:ext cx="7888074" cy="4042638"/>
          </a:xfrm>
          <a:prstGeom prst="rect">
            <a:avLst/>
          </a:prstGeom>
        </p:spPr>
      </p:pic>
    </p:spTree>
    <p:extLst>
      <p:ext uri="{BB962C8B-B14F-4D97-AF65-F5344CB8AC3E}">
        <p14:creationId xmlns:p14="http://schemas.microsoft.com/office/powerpoint/2010/main" val="1814082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0A57AC-3D14-88E1-7EBC-473BDD40FCE5}"/>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Puzzles</a:t>
            </a:r>
            <a:br>
              <a:rPr lang="en-US" sz="3600" kern="1200" dirty="0">
                <a:solidFill>
                  <a:srgbClr val="FFFFFF"/>
                </a:solidFill>
                <a:latin typeface="+mj-lt"/>
                <a:ea typeface="+mj-ea"/>
                <a:cs typeface="+mj-cs"/>
              </a:rPr>
            </a:br>
            <a:r>
              <a:rPr lang="en-US" sz="3600" kern="1200" dirty="0">
                <a:solidFill>
                  <a:srgbClr val="FFFFFF"/>
                </a:solidFill>
                <a:latin typeface="+mj-lt"/>
                <a:ea typeface="+mj-ea"/>
                <a:cs typeface="+mj-cs"/>
              </a:rPr>
              <a:t>(Off-Topic)</a:t>
            </a:r>
          </a:p>
        </p:txBody>
      </p:sp>
      <p:pic>
        <p:nvPicPr>
          <p:cNvPr id="7" name="Picture 6" descr="The image is a Sudoku puzzle grid with a completed solution.&#10;&#10;AI-generated content may be incorrect.">
            <a:extLst>
              <a:ext uri="{FF2B5EF4-FFF2-40B4-BE49-F238E27FC236}">
                <a16:creationId xmlns:a16="http://schemas.microsoft.com/office/drawing/2014/main" id="{C26D73F8-683B-493B-7E03-B75A8193BDDC}"/>
              </a:ext>
            </a:extLst>
          </p:cNvPr>
          <p:cNvPicPr>
            <a:picLocks noChangeAspect="1"/>
          </p:cNvPicPr>
          <p:nvPr/>
        </p:nvPicPr>
        <p:blipFill>
          <a:blip r:embed="rId2"/>
          <a:stretch>
            <a:fillRect/>
          </a:stretch>
        </p:blipFill>
        <p:spPr>
          <a:xfrm>
            <a:off x="5446560" y="171402"/>
            <a:ext cx="6305596" cy="6591348"/>
          </a:xfrm>
          <a:prstGeom prst="rect">
            <a:avLst/>
          </a:prstGeom>
        </p:spPr>
      </p:pic>
    </p:spTree>
    <p:extLst>
      <p:ext uri="{BB962C8B-B14F-4D97-AF65-F5344CB8AC3E}">
        <p14:creationId xmlns:p14="http://schemas.microsoft.com/office/powerpoint/2010/main" val="1393580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7EC283-8A6D-DA74-5281-E1DFF0A3DDF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Puzzles</a:t>
            </a:r>
            <a:br>
              <a:rPr lang="en-US" sz="3600" kern="1200" dirty="0">
                <a:solidFill>
                  <a:srgbClr val="FFFFFF"/>
                </a:solidFill>
                <a:latin typeface="+mj-lt"/>
                <a:ea typeface="+mj-ea"/>
                <a:cs typeface="+mj-cs"/>
              </a:rPr>
            </a:br>
            <a:r>
              <a:rPr lang="en-US" sz="3600" kern="1200" dirty="0">
                <a:solidFill>
                  <a:srgbClr val="FFFFFF"/>
                </a:solidFill>
                <a:latin typeface="+mj-lt"/>
                <a:ea typeface="+mj-ea"/>
                <a:cs typeface="+mj-cs"/>
              </a:rPr>
              <a:t>(On-Topic)</a:t>
            </a:r>
          </a:p>
        </p:txBody>
      </p:sp>
      <p:pic>
        <p:nvPicPr>
          <p:cNvPr id="4" name="Content Placeholder 3" descr="c3">
            <a:extLst>
              <a:ext uri="{FF2B5EF4-FFF2-40B4-BE49-F238E27FC236}">
                <a16:creationId xmlns:a16="http://schemas.microsoft.com/office/drawing/2014/main" id="{20CCBC2A-A5CE-35FA-C1E0-2783A35994D0}"/>
              </a:ext>
            </a:extLst>
          </p:cNvPr>
          <p:cNvPicPr>
            <a:picLocks noGrp="1" noChangeAspect="1"/>
          </p:cNvPicPr>
          <p:nvPr>
            <p:ph idx="1"/>
          </p:nvPr>
        </p:nvPicPr>
        <p:blipFill>
          <a:blip r:embed="rId2"/>
          <a:srcRect l="19448" r="20568"/>
          <a:stretch>
            <a:fillRect/>
          </a:stretch>
        </p:blipFill>
        <p:spPr>
          <a:xfrm>
            <a:off x="4827608" y="195114"/>
            <a:ext cx="6707323" cy="6261844"/>
          </a:xfrm>
          <a:prstGeom prst="rect">
            <a:avLst/>
          </a:prstGeom>
        </p:spPr>
      </p:pic>
    </p:spTree>
    <p:extLst>
      <p:ext uri="{BB962C8B-B14F-4D97-AF65-F5344CB8AC3E}">
        <p14:creationId xmlns:p14="http://schemas.microsoft.com/office/powerpoint/2010/main" val="1126817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37C02C-482A-5589-A783-5E9F9EC9304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6E0628-AF10-22E8-5387-4C5163B6CD4D}"/>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Why to Curate?</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I'm adrift in a sea of questions,&#10;&#10;AI-generated content may be incorrect.">
            <a:extLst>
              <a:ext uri="{FF2B5EF4-FFF2-40B4-BE49-F238E27FC236}">
                <a16:creationId xmlns:a16="http://schemas.microsoft.com/office/drawing/2014/main" id="{D5FEF2B3-6EE6-D337-1306-F9209BC7870D}"/>
              </a:ext>
            </a:extLst>
          </p:cNvPr>
          <p:cNvPicPr>
            <a:picLocks noChangeAspect="1"/>
          </p:cNvPicPr>
          <p:nvPr/>
        </p:nvPicPr>
        <p:blipFill>
          <a:blip r:embed="rId2"/>
          <a:stretch>
            <a:fillRect/>
          </a:stretch>
        </p:blipFill>
        <p:spPr>
          <a:xfrm>
            <a:off x="4654296" y="863114"/>
            <a:ext cx="7214616" cy="5104340"/>
          </a:xfrm>
          <a:prstGeom prst="rect">
            <a:avLst/>
          </a:prstGeom>
        </p:spPr>
      </p:pic>
    </p:spTree>
    <p:extLst>
      <p:ext uri="{BB962C8B-B14F-4D97-AF65-F5344CB8AC3E}">
        <p14:creationId xmlns:p14="http://schemas.microsoft.com/office/powerpoint/2010/main" val="2711057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CAA15-289C-ACAF-7546-E7C1C9E4188A}"/>
              </a:ext>
            </a:extLst>
          </p:cNvPr>
          <p:cNvSpPr>
            <a:spLocks noGrp="1"/>
          </p:cNvSpPr>
          <p:nvPr>
            <p:ph type="title"/>
          </p:nvPr>
        </p:nvSpPr>
        <p:spPr/>
        <p:txBody>
          <a:bodyPr/>
          <a:lstStyle/>
          <a:p>
            <a:r>
              <a:rPr lang="en-US" b="1" dirty="0"/>
              <a:t>1. Hooks</a:t>
            </a:r>
          </a:p>
        </p:txBody>
      </p:sp>
      <p:sp>
        <p:nvSpPr>
          <p:cNvPr id="3" name="Content Placeholder 2">
            <a:extLst>
              <a:ext uri="{FF2B5EF4-FFF2-40B4-BE49-F238E27FC236}">
                <a16:creationId xmlns:a16="http://schemas.microsoft.com/office/drawing/2014/main" id="{00CA79E6-2A5F-E2DF-F9ED-EB12EFF97F01}"/>
              </a:ext>
            </a:extLst>
          </p:cNvPr>
          <p:cNvSpPr>
            <a:spLocks noGrp="1"/>
          </p:cNvSpPr>
          <p:nvPr>
            <p:ph idx="1"/>
          </p:nvPr>
        </p:nvSpPr>
        <p:spPr>
          <a:xfrm>
            <a:off x="838200" y="1825625"/>
            <a:ext cx="3134193" cy="2551503"/>
          </a:xfrm>
        </p:spPr>
        <p:txBody>
          <a:bodyPr>
            <a:noAutofit/>
          </a:bodyPr>
          <a:lstStyle/>
          <a:p>
            <a:r>
              <a:rPr lang="en-US" sz="3600" dirty="0"/>
              <a:t>On-topic</a:t>
            </a:r>
          </a:p>
          <a:p>
            <a:r>
              <a:rPr lang="en-US" sz="3600" dirty="0"/>
              <a:t>Visual</a:t>
            </a:r>
          </a:p>
          <a:p>
            <a:r>
              <a:rPr lang="en-US" sz="3600" dirty="0"/>
              <a:t>Clear</a:t>
            </a:r>
          </a:p>
          <a:p>
            <a:r>
              <a:rPr lang="en-US" sz="3600" dirty="0"/>
              <a:t>Quick</a:t>
            </a:r>
          </a:p>
          <a:p>
            <a:r>
              <a:rPr lang="en-US" sz="3600" dirty="0"/>
              <a:t>Content-rich</a:t>
            </a:r>
          </a:p>
        </p:txBody>
      </p:sp>
      <p:pic>
        <p:nvPicPr>
          <p:cNvPr id="4" name="Picture 3" descr="Math with Bad Drawings (@mathwithbaddrawings) • Instagram photos and videos">
            <a:extLst>
              <a:ext uri="{FF2B5EF4-FFF2-40B4-BE49-F238E27FC236}">
                <a16:creationId xmlns:a16="http://schemas.microsoft.com/office/drawing/2014/main" id="{C415E32E-1B39-8676-BB5C-0349CBE9178B}"/>
              </a:ext>
            </a:extLst>
          </p:cNvPr>
          <p:cNvPicPr>
            <a:picLocks noChangeAspect="1"/>
          </p:cNvPicPr>
          <p:nvPr/>
        </p:nvPicPr>
        <p:blipFill>
          <a:blip r:embed="rId2"/>
          <a:srcRect t="3139" b="3077"/>
          <a:stretch>
            <a:fillRect/>
          </a:stretch>
        </p:blipFill>
        <p:spPr>
          <a:xfrm>
            <a:off x="4676932" y="121721"/>
            <a:ext cx="7052872" cy="6614558"/>
          </a:xfrm>
          <a:prstGeom prst="rect">
            <a:avLst/>
          </a:prstGeom>
        </p:spPr>
      </p:pic>
    </p:spTree>
    <p:extLst>
      <p:ext uri="{BB962C8B-B14F-4D97-AF65-F5344CB8AC3E}">
        <p14:creationId xmlns:p14="http://schemas.microsoft.com/office/powerpoint/2010/main" val="270993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B752-0E9B-53DD-0E1E-80B1751647A8}"/>
              </a:ext>
            </a:extLst>
          </p:cNvPr>
          <p:cNvSpPr>
            <a:spLocks noGrp="1"/>
          </p:cNvSpPr>
          <p:nvPr>
            <p:ph type="title"/>
          </p:nvPr>
        </p:nvSpPr>
        <p:spPr/>
        <p:txBody>
          <a:bodyPr/>
          <a:lstStyle/>
          <a:p>
            <a:r>
              <a:rPr lang="en-US" b="1" dirty="0"/>
              <a:t>2. Flourishes</a:t>
            </a:r>
          </a:p>
        </p:txBody>
      </p:sp>
      <p:pic>
        <p:nvPicPr>
          <p:cNvPr id="4" name="Picture 3" descr="walter 12">
            <a:extLst>
              <a:ext uri="{FF2B5EF4-FFF2-40B4-BE49-F238E27FC236}">
                <a16:creationId xmlns:a16="http://schemas.microsoft.com/office/drawing/2014/main" id="{10DF1C7B-9B19-F643-B84A-41917695B872}"/>
              </a:ext>
            </a:extLst>
          </p:cNvPr>
          <p:cNvPicPr>
            <a:picLocks noChangeAspect="1"/>
          </p:cNvPicPr>
          <p:nvPr/>
        </p:nvPicPr>
        <p:blipFill>
          <a:blip r:embed="rId2"/>
          <a:stretch>
            <a:fillRect/>
          </a:stretch>
        </p:blipFill>
        <p:spPr>
          <a:xfrm>
            <a:off x="2914294" y="1450974"/>
            <a:ext cx="9141181" cy="4351337"/>
          </a:xfrm>
          <a:prstGeom prst="rect">
            <a:avLst/>
          </a:prstGeom>
        </p:spPr>
      </p:pic>
      <p:sp>
        <p:nvSpPr>
          <p:cNvPr id="3" name="Content Placeholder 2">
            <a:extLst>
              <a:ext uri="{FF2B5EF4-FFF2-40B4-BE49-F238E27FC236}">
                <a16:creationId xmlns:a16="http://schemas.microsoft.com/office/drawing/2014/main" id="{C84F3A1B-CB5B-3FD2-3D3A-BC88A79E7A2E}"/>
              </a:ext>
            </a:extLst>
          </p:cNvPr>
          <p:cNvSpPr>
            <a:spLocks noGrp="1"/>
          </p:cNvSpPr>
          <p:nvPr>
            <p:ph idx="1"/>
          </p:nvPr>
        </p:nvSpPr>
        <p:spPr>
          <a:xfrm>
            <a:off x="423863" y="1854200"/>
            <a:ext cx="10515600" cy="4351338"/>
          </a:xfrm>
        </p:spPr>
        <p:txBody>
          <a:bodyPr>
            <a:normAutofit/>
          </a:bodyPr>
          <a:lstStyle/>
          <a:p>
            <a:r>
              <a:rPr lang="en-US" sz="3600" dirty="0"/>
              <a:t>Pleasurable</a:t>
            </a:r>
          </a:p>
          <a:p>
            <a:r>
              <a:rPr lang="en-US" sz="3600" dirty="0"/>
              <a:t>Inspirational</a:t>
            </a:r>
          </a:p>
          <a:p>
            <a:r>
              <a:rPr lang="en-US" sz="3600" dirty="0"/>
              <a:t>Rejuvenating</a:t>
            </a:r>
          </a:p>
          <a:p>
            <a:r>
              <a:rPr lang="en-US" sz="3600" dirty="0"/>
              <a:t>Not too slow</a:t>
            </a:r>
          </a:p>
          <a:p>
            <a:r>
              <a:rPr lang="en-US" sz="3600" dirty="0"/>
              <a:t>Semi-relevant</a:t>
            </a:r>
          </a:p>
        </p:txBody>
      </p:sp>
    </p:spTree>
    <p:extLst>
      <p:ext uri="{BB962C8B-B14F-4D97-AF65-F5344CB8AC3E}">
        <p14:creationId xmlns:p14="http://schemas.microsoft.com/office/powerpoint/2010/main" val="2626514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5CC67-B817-A9C8-E076-64D70916E9C0}"/>
              </a:ext>
            </a:extLst>
          </p:cNvPr>
          <p:cNvSpPr>
            <a:spLocks noGrp="1"/>
          </p:cNvSpPr>
          <p:nvPr>
            <p:ph type="title"/>
          </p:nvPr>
        </p:nvSpPr>
        <p:spPr/>
        <p:txBody>
          <a:bodyPr/>
          <a:lstStyle/>
          <a:p>
            <a:r>
              <a:rPr lang="en-US" b="1" dirty="0"/>
              <a:t>3. Extension</a:t>
            </a:r>
          </a:p>
        </p:txBody>
      </p:sp>
      <p:sp>
        <p:nvSpPr>
          <p:cNvPr id="3" name="Content Placeholder 2">
            <a:extLst>
              <a:ext uri="{FF2B5EF4-FFF2-40B4-BE49-F238E27FC236}">
                <a16:creationId xmlns:a16="http://schemas.microsoft.com/office/drawing/2014/main" id="{1304D830-D905-E9D7-8153-1CC95EC4C323}"/>
              </a:ext>
            </a:extLst>
          </p:cNvPr>
          <p:cNvSpPr>
            <a:spLocks noGrp="1"/>
          </p:cNvSpPr>
          <p:nvPr>
            <p:ph idx="1"/>
          </p:nvPr>
        </p:nvSpPr>
        <p:spPr/>
        <p:txBody>
          <a:bodyPr>
            <a:normAutofit/>
          </a:bodyPr>
          <a:lstStyle/>
          <a:p>
            <a:r>
              <a:rPr lang="en-US" sz="3600" dirty="0"/>
              <a:t>Deep</a:t>
            </a:r>
          </a:p>
          <a:p>
            <a:r>
              <a:rPr lang="en-US" sz="3600" dirty="0"/>
              <a:t>Playable</a:t>
            </a:r>
          </a:p>
          <a:p>
            <a:r>
              <a:rPr lang="en-US" sz="3600" dirty="0"/>
              <a:t>Explorable</a:t>
            </a:r>
          </a:p>
          <a:p>
            <a:r>
              <a:rPr lang="en-US" sz="3600" dirty="0"/>
              <a:t>Independent</a:t>
            </a:r>
          </a:p>
          <a:p>
            <a:r>
              <a:rPr lang="en-US" sz="3600" dirty="0"/>
              <a:t>Time-soaking</a:t>
            </a:r>
          </a:p>
        </p:txBody>
      </p:sp>
      <p:pic>
        <p:nvPicPr>
          <p:cNvPr id="4" name="Picture 3" descr="The image depicts a cartoon character holding a camera, surrounded by geometric shapes and lines representing different geometric constructions.&#10;&#10;AI-generated content may be incorrect.">
            <a:extLst>
              <a:ext uri="{FF2B5EF4-FFF2-40B4-BE49-F238E27FC236}">
                <a16:creationId xmlns:a16="http://schemas.microsoft.com/office/drawing/2014/main" id="{A4DBDBFB-E31E-B076-E319-59405B7416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32168"/>
          <a:stretch>
            <a:fillRect/>
          </a:stretch>
        </p:blipFill>
        <p:spPr bwMode="auto">
          <a:xfrm>
            <a:off x="4750031" y="1071562"/>
            <a:ext cx="7200034" cy="48836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9785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7BBC79-0459-0BF8-BC96-A146BE1FA6F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32D277-B26A-CA01-5E98-1A75007E3DE1}"/>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How to Curate?</a:t>
            </a:r>
          </a:p>
        </p:txBody>
      </p:sp>
      <p:sp>
        <p:nvSpPr>
          <p:cNvPr id="12"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mm ... distubing, effecive.&#10;&#10;AI-generated content may be incorrect.">
            <a:extLst>
              <a:ext uri="{FF2B5EF4-FFF2-40B4-BE49-F238E27FC236}">
                <a16:creationId xmlns:a16="http://schemas.microsoft.com/office/drawing/2014/main" id="{F02AD5C7-AF67-038D-CD10-CBDA7502660D}"/>
              </a:ext>
            </a:extLst>
          </p:cNvPr>
          <p:cNvPicPr>
            <a:picLocks noChangeAspect="1"/>
          </p:cNvPicPr>
          <p:nvPr/>
        </p:nvPicPr>
        <p:blipFill>
          <a:blip r:embed="rId2"/>
          <a:stretch>
            <a:fillRect/>
          </a:stretch>
        </p:blipFill>
        <p:spPr>
          <a:xfrm>
            <a:off x="4849574" y="3254"/>
            <a:ext cx="6699148" cy="6699148"/>
          </a:xfrm>
          <a:prstGeom prst="rect">
            <a:avLst/>
          </a:prstGeom>
        </p:spPr>
      </p:pic>
    </p:spTree>
    <p:extLst>
      <p:ext uri="{BB962C8B-B14F-4D97-AF65-F5344CB8AC3E}">
        <p14:creationId xmlns:p14="http://schemas.microsoft.com/office/powerpoint/2010/main" val="3801164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88383D-3399-9C9D-2B8F-E580AA39CA00}"/>
              </a:ext>
            </a:extLst>
          </p:cNvPr>
          <p:cNvSpPr>
            <a:spLocks noGrp="1"/>
          </p:cNvSpPr>
          <p:nvPr>
            <p:ph type="title"/>
          </p:nvPr>
        </p:nvSpPr>
        <p:spPr>
          <a:xfrm>
            <a:off x="630936" y="639520"/>
            <a:ext cx="3429000" cy="1719072"/>
          </a:xfrm>
        </p:spPr>
        <p:txBody>
          <a:bodyPr anchor="b">
            <a:normAutofit/>
          </a:bodyPr>
          <a:lstStyle/>
          <a:p>
            <a:r>
              <a:rPr lang="en-US" sz="5400" b="1"/>
              <a:t>Places to Start</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Math joke collaboration with Ben Orlin Math With Bad Drawings Are you Team  Fraction or Team Decimal? #math">
            <a:extLst>
              <a:ext uri="{FF2B5EF4-FFF2-40B4-BE49-F238E27FC236}">
                <a16:creationId xmlns:a16="http://schemas.microsoft.com/office/drawing/2014/main" id="{7C59C163-958A-6C58-FB33-0B245C7507F6}"/>
              </a:ext>
            </a:extLst>
          </p:cNvPr>
          <p:cNvPicPr>
            <a:picLocks noChangeAspect="1"/>
          </p:cNvPicPr>
          <p:nvPr/>
        </p:nvPicPr>
        <p:blipFill>
          <a:blip r:embed="rId2"/>
          <a:stretch>
            <a:fillRect/>
          </a:stretch>
        </p:blipFill>
        <p:spPr>
          <a:xfrm>
            <a:off x="5094446" y="1168032"/>
            <a:ext cx="6903720" cy="4521936"/>
          </a:xfrm>
          <a:prstGeom prst="rect">
            <a:avLst/>
          </a:prstGeom>
        </p:spPr>
      </p:pic>
      <p:sp>
        <p:nvSpPr>
          <p:cNvPr id="3" name="Content Placeholder 2">
            <a:extLst>
              <a:ext uri="{FF2B5EF4-FFF2-40B4-BE49-F238E27FC236}">
                <a16:creationId xmlns:a16="http://schemas.microsoft.com/office/drawing/2014/main" id="{8ED751F9-7BFA-0089-A1A7-CD50727BE682}"/>
              </a:ext>
            </a:extLst>
          </p:cNvPr>
          <p:cNvSpPr>
            <a:spLocks noGrp="1"/>
          </p:cNvSpPr>
          <p:nvPr>
            <p:ph idx="1"/>
          </p:nvPr>
        </p:nvSpPr>
        <p:spPr>
          <a:xfrm>
            <a:off x="630935" y="2807208"/>
            <a:ext cx="4269677" cy="3410712"/>
          </a:xfrm>
        </p:spPr>
        <p:txBody>
          <a:bodyPr>
            <a:noAutofit/>
          </a:bodyPr>
          <a:lstStyle/>
          <a:p>
            <a:r>
              <a:rPr lang="en-US" sz="2400" b="1" dirty="0"/>
              <a:t>Videos</a:t>
            </a:r>
            <a:r>
              <a:rPr lang="en-US" sz="2400" dirty="0"/>
              <a:t>: </a:t>
            </a:r>
            <a:r>
              <a:rPr lang="en-US" sz="2400" dirty="0" err="1"/>
              <a:t>Numberphile</a:t>
            </a:r>
            <a:r>
              <a:rPr lang="en-US" sz="2400" dirty="0"/>
              <a:t>, Standup </a:t>
            </a:r>
            <a:r>
              <a:rPr lang="en-US" sz="2400" dirty="0" err="1"/>
              <a:t>Maths</a:t>
            </a:r>
            <a:r>
              <a:rPr lang="en-US" sz="2400" dirty="0"/>
              <a:t>, Ted Ed, 3Blue1Brown…</a:t>
            </a:r>
            <a:endParaRPr lang="en-US" sz="2400" b="1" dirty="0"/>
          </a:p>
          <a:p>
            <a:r>
              <a:rPr lang="en-US" sz="2400" b="1" dirty="0"/>
              <a:t>Puzzles: </a:t>
            </a:r>
            <a:r>
              <a:rPr lang="en-US" sz="2400" dirty="0"/>
              <a:t>Krazy Dad, Brilliant, Art of Problem Solving…</a:t>
            </a:r>
            <a:endParaRPr lang="en-US" sz="2400" b="1" dirty="0"/>
          </a:p>
          <a:p>
            <a:r>
              <a:rPr lang="en-US" sz="2400" b="1" dirty="0"/>
              <a:t>Games: </a:t>
            </a:r>
            <a:r>
              <a:rPr lang="en-US" sz="2400" dirty="0"/>
              <a:t>Math for Love, Math Games with Bad Drawings…</a:t>
            </a:r>
            <a:endParaRPr lang="en-US" sz="2400" b="1" dirty="0"/>
          </a:p>
          <a:p>
            <a:r>
              <a:rPr lang="en-US" sz="2400" b="1" dirty="0"/>
              <a:t>Social Media</a:t>
            </a:r>
            <a:r>
              <a:rPr lang="en-US" sz="2400"/>
              <a:t>: Good luck</a:t>
            </a:r>
            <a:endParaRPr lang="en-US" sz="2400" b="1" dirty="0"/>
          </a:p>
        </p:txBody>
      </p:sp>
    </p:spTree>
    <p:extLst>
      <p:ext uri="{BB962C8B-B14F-4D97-AF65-F5344CB8AC3E}">
        <p14:creationId xmlns:p14="http://schemas.microsoft.com/office/powerpoint/2010/main" val="87290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CEE253-8635-B1D6-372F-4D3641AA0552}"/>
              </a:ext>
            </a:extLst>
          </p:cNvPr>
          <p:cNvSpPr>
            <a:spLocks noGrp="1"/>
          </p:cNvSpPr>
          <p:nvPr>
            <p:ph type="title"/>
          </p:nvPr>
        </p:nvSpPr>
        <p:spPr>
          <a:xfrm>
            <a:off x="630935" y="639520"/>
            <a:ext cx="5390303" cy="1719072"/>
          </a:xfrm>
        </p:spPr>
        <p:txBody>
          <a:bodyPr anchor="b">
            <a:noAutofit/>
          </a:bodyPr>
          <a:lstStyle/>
          <a:p>
            <a:r>
              <a:rPr lang="en-US" sz="5000" b="1" dirty="0"/>
              <a:t>My Approach: the Bank of Flourishes</a:t>
            </a:r>
          </a:p>
        </p:txBody>
      </p:sp>
      <p:sp>
        <p:nvSpPr>
          <p:cNvPr id="11"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Cartoons – Math with Bad Drawings">
            <a:extLst>
              <a:ext uri="{FF2B5EF4-FFF2-40B4-BE49-F238E27FC236}">
                <a16:creationId xmlns:a16="http://schemas.microsoft.com/office/drawing/2014/main" id="{0C24A0C0-65C6-1C4C-C323-AB455592C40F}"/>
              </a:ext>
            </a:extLst>
          </p:cNvPr>
          <p:cNvPicPr>
            <a:picLocks noChangeAspect="1"/>
          </p:cNvPicPr>
          <p:nvPr/>
        </p:nvPicPr>
        <p:blipFill>
          <a:blip r:embed="rId2"/>
          <a:stretch>
            <a:fillRect/>
          </a:stretch>
        </p:blipFill>
        <p:spPr>
          <a:xfrm>
            <a:off x="6424517" y="568643"/>
            <a:ext cx="5577840" cy="5577840"/>
          </a:xfrm>
          <a:prstGeom prst="rect">
            <a:avLst/>
          </a:prstGeom>
        </p:spPr>
      </p:pic>
      <p:sp>
        <p:nvSpPr>
          <p:cNvPr id="3" name="Content Placeholder 2">
            <a:extLst>
              <a:ext uri="{FF2B5EF4-FFF2-40B4-BE49-F238E27FC236}">
                <a16:creationId xmlns:a16="http://schemas.microsoft.com/office/drawing/2014/main" id="{6BA4DE6E-4AB5-5824-092B-DC8617A80C8C}"/>
              </a:ext>
            </a:extLst>
          </p:cNvPr>
          <p:cNvSpPr>
            <a:spLocks noGrp="1"/>
          </p:cNvSpPr>
          <p:nvPr>
            <p:ph idx="1"/>
          </p:nvPr>
        </p:nvSpPr>
        <p:spPr>
          <a:xfrm>
            <a:off x="630935" y="2807208"/>
            <a:ext cx="6212778" cy="3410712"/>
          </a:xfrm>
        </p:spPr>
        <p:txBody>
          <a:bodyPr>
            <a:noAutofit/>
          </a:bodyPr>
          <a:lstStyle/>
          <a:p>
            <a:pPr marL="514350" indent="-514350">
              <a:buAutoNum type="arabicPeriod"/>
            </a:pPr>
            <a:r>
              <a:rPr lang="en-US" sz="3000" b="1" dirty="0"/>
              <a:t>Comb through </a:t>
            </a:r>
            <a:r>
              <a:rPr lang="en-US" sz="3000" dirty="0"/>
              <a:t>existing sources.</a:t>
            </a:r>
          </a:p>
          <a:p>
            <a:pPr marL="514350" indent="-514350">
              <a:buAutoNum type="arabicPeriod"/>
            </a:pPr>
            <a:r>
              <a:rPr lang="en-US" sz="3000" dirty="0"/>
              <a:t>Collect only what is </a:t>
            </a:r>
            <a:r>
              <a:rPr lang="en-US" sz="3000" b="1" dirty="0"/>
              <a:t>ready to use</a:t>
            </a:r>
            <a:r>
              <a:rPr lang="en-US" sz="3000" dirty="0"/>
              <a:t>.</a:t>
            </a:r>
          </a:p>
          <a:p>
            <a:pPr marL="514350" indent="-514350">
              <a:buAutoNum type="arabicPeriod"/>
            </a:pPr>
            <a:r>
              <a:rPr lang="en-US" sz="3000" dirty="0"/>
              <a:t>Build yourself a </a:t>
            </a:r>
            <a:r>
              <a:rPr lang="en-US" sz="3000" b="1" dirty="0"/>
              <a:t>bank of flourishes</a:t>
            </a:r>
            <a:r>
              <a:rPr lang="en-US" sz="3000" dirty="0"/>
              <a:t>.</a:t>
            </a:r>
          </a:p>
          <a:p>
            <a:pPr marL="514350" indent="-514350">
              <a:buAutoNum type="arabicPeriod"/>
            </a:pPr>
            <a:r>
              <a:rPr lang="en-US" sz="3000" dirty="0"/>
              <a:t>Later, as you go, </a:t>
            </a:r>
            <a:r>
              <a:rPr lang="en-US" sz="3000" b="1" dirty="0"/>
              <a:t>align them to lessons</a:t>
            </a:r>
            <a:r>
              <a:rPr lang="en-US" sz="3000" dirty="0"/>
              <a:t>.</a:t>
            </a:r>
          </a:p>
          <a:p>
            <a:pPr marL="514350" indent="-514350">
              <a:buAutoNum type="arabicPeriod"/>
            </a:pPr>
            <a:r>
              <a:rPr lang="en-US" sz="3000" b="1" dirty="0"/>
              <a:t>Hooks</a:t>
            </a:r>
            <a:r>
              <a:rPr lang="en-US" sz="3000" dirty="0"/>
              <a:t> are just the best 3% of flourishes.</a:t>
            </a:r>
          </a:p>
        </p:txBody>
      </p:sp>
    </p:spTree>
    <p:extLst>
      <p:ext uri="{BB962C8B-B14F-4D97-AF65-F5344CB8AC3E}">
        <p14:creationId xmlns:p14="http://schemas.microsoft.com/office/powerpoint/2010/main" val="118768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D8C0BD-FA44-C15E-7D32-A6C3BB7FBA39}"/>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82C539-B0E7-F3A4-CB7E-2AD7A217A75F}"/>
              </a:ext>
            </a:extLst>
          </p:cNvPr>
          <p:cNvSpPr>
            <a:spLocks noGrp="1"/>
          </p:cNvSpPr>
          <p:nvPr>
            <p:ph type="title"/>
          </p:nvPr>
        </p:nvSpPr>
        <p:spPr>
          <a:xfrm>
            <a:off x="630936" y="639520"/>
            <a:ext cx="3429000" cy="1719072"/>
          </a:xfrm>
        </p:spPr>
        <p:txBody>
          <a:bodyPr anchor="b">
            <a:normAutofit/>
          </a:bodyPr>
          <a:lstStyle/>
          <a:p>
            <a:r>
              <a:rPr lang="en-US" sz="5400" b="1"/>
              <a:t>Let’s Begin!</a:t>
            </a:r>
          </a:p>
        </p:txBody>
      </p:sp>
      <p:sp>
        <p:nvSpPr>
          <p:cNvPr id="1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8013992-8580-24F5-1B20-9692BD3B3ABD}"/>
              </a:ext>
            </a:extLst>
          </p:cNvPr>
          <p:cNvSpPr>
            <a:spLocks noGrp="1"/>
          </p:cNvSpPr>
          <p:nvPr>
            <p:ph idx="1"/>
          </p:nvPr>
        </p:nvSpPr>
        <p:spPr>
          <a:xfrm>
            <a:off x="630935" y="2807208"/>
            <a:ext cx="5212653" cy="3410712"/>
          </a:xfrm>
        </p:spPr>
        <p:txBody>
          <a:bodyPr>
            <a:noAutofit/>
          </a:bodyPr>
          <a:lstStyle/>
          <a:p>
            <a:r>
              <a:rPr lang="en-US" sz="3000" dirty="0"/>
              <a:t>Find a table of people teaching the same course or content.</a:t>
            </a:r>
          </a:p>
          <a:p>
            <a:r>
              <a:rPr lang="en-US" sz="3000" dirty="0"/>
              <a:t>Share what you’re looking for.</a:t>
            </a:r>
          </a:p>
          <a:p>
            <a:r>
              <a:rPr lang="en-US" sz="3000" dirty="0"/>
              <a:t>Share what you have.</a:t>
            </a:r>
          </a:p>
          <a:p>
            <a:r>
              <a:rPr lang="en-US" sz="3000" dirty="0"/>
              <a:t>Search together!</a:t>
            </a:r>
          </a:p>
        </p:txBody>
      </p:sp>
      <p:pic>
        <p:nvPicPr>
          <p:cNvPr id="7" name="Picture 6" descr="Hmm ... distubing, effecive.&#10;&#10;AI-generated content may be incorrect.">
            <a:extLst>
              <a:ext uri="{FF2B5EF4-FFF2-40B4-BE49-F238E27FC236}">
                <a16:creationId xmlns:a16="http://schemas.microsoft.com/office/drawing/2014/main" id="{E6EF57B6-967D-50A4-4AD0-F88E086CBE49}"/>
              </a:ext>
            </a:extLst>
          </p:cNvPr>
          <p:cNvPicPr>
            <a:picLocks noChangeAspect="1"/>
          </p:cNvPicPr>
          <p:nvPr/>
        </p:nvPicPr>
        <p:blipFill>
          <a:blip r:embed="rId2"/>
          <a:stretch>
            <a:fillRect/>
          </a:stretch>
        </p:blipFill>
        <p:spPr>
          <a:xfrm>
            <a:off x="6614160" y="797242"/>
            <a:ext cx="5577840" cy="5577840"/>
          </a:xfrm>
          <a:prstGeom prst="rect">
            <a:avLst/>
          </a:prstGeom>
        </p:spPr>
      </p:pic>
    </p:spTree>
    <p:extLst>
      <p:ext uri="{BB962C8B-B14F-4D97-AF65-F5344CB8AC3E}">
        <p14:creationId xmlns:p14="http://schemas.microsoft.com/office/powerpoint/2010/main" val="408080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128</TotalTime>
  <Words>206</Words>
  <Application>Microsoft Office PowerPoint</Application>
  <PresentationFormat>Widescreen</PresentationFormat>
  <Paragraphs>58</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Aptos Display</vt:lpstr>
      <vt:lpstr>Arial</vt:lpstr>
      <vt:lpstr>Office Theme</vt:lpstr>
      <vt:lpstr>How to Curate Cool Math Stuff</vt:lpstr>
      <vt:lpstr>What We’ll Cover</vt:lpstr>
      <vt:lpstr>What to Curate?</vt:lpstr>
      <vt:lpstr>Memes</vt:lpstr>
      <vt:lpstr>Cartoons</vt:lpstr>
      <vt:lpstr>Facts</vt:lpstr>
      <vt:lpstr>Maps</vt:lpstr>
      <vt:lpstr>Animations</vt:lpstr>
      <vt:lpstr>Illustrations</vt:lpstr>
      <vt:lpstr>Photos</vt:lpstr>
      <vt:lpstr>Language Tidbits</vt:lpstr>
      <vt:lpstr>Interactives</vt:lpstr>
      <vt:lpstr>Books</vt:lpstr>
      <vt:lpstr>Games</vt:lpstr>
      <vt:lpstr>Puzzles (Off-Topic)</vt:lpstr>
      <vt:lpstr>Puzzles (On-Topic)</vt:lpstr>
      <vt:lpstr>Why to Curate?</vt:lpstr>
      <vt:lpstr>1. Hooks</vt:lpstr>
      <vt:lpstr>2. Flourishes</vt:lpstr>
      <vt:lpstr>3. Extension</vt:lpstr>
      <vt:lpstr>How to Curate?</vt:lpstr>
      <vt:lpstr>Places to Start</vt:lpstr>
      <vt:lpstr>My Approach: the Bank of Flourishes</vt:lpstr>
      <vt:lpstr>Let’s Begin!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 Orlin</dc:creator>
  <cp:lastModifiedBy>Ben Orlin</cp:lastModifiedBy>
  <cp:revision>1</cp:revision>
  <dcterms:created xsi:type="dcterms:W3CDTF">2026-09-30T15:34:26Z</dcterms:created>
  <dcterms:modified xsi:type="dcterms:W3CDTF">2026-10-12T00:42:56Z</dcterms:modified>
</cp:coreProperties>
</file>